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2"/>
  </p:notesMasterIdLst>
  <p:sldIdLst>
    <p:sldId id="256" r:id="rId2"/>
    <p:sldId id="304" r:id="rId3"/>
    <p:sldId id="259" r:id="rId4"/>
    <p:sldId id="264" r:id="rId5"/>
    <p:sldId id="315" r:id="rId6"/>
    <p:sldId id="269" r:id="rId7"/>
    <p:sldId id="310" r:id="rId8"/>
    <p:sldId id="309" r:id="rId9"/>
    <p:sldId id="311" r:id="rId10"/>
    <p:sldId id="308" r:id="rId11"/>
  </p:sldIdLst>
  <p:sldSz cx="9144000" cy="5143500" type="screen16x9"/>
  <p:notesSz cx="6858000" cy="9144000"/>
  <p:embeddedFontLst>
    <p:embeddedFont>
      <p:font typeface="Zen Dots" panose="020B0604020202020204" charset="0"/>
      <p:regular r:id="rId13"/>
    </p:embeddedFont>
    <p:embeddedFont>
      <p:font typeface="Aharoni" panose="020B0604020202020204" charset="-79"/>
      <p:bold r:id="rId14"/>
    </p:embeddedFont>
    <p:embeddedFont>
      <p:font typeface="Verdana" panose="020B0604030504040204" pitchFamily="34" charset="0"/>
      <p:regular r:id="rId15"/>
      <p:bold r:id="rId16"/>
      <p:italic r:id="rId17"/>
      <p:boldItalic r:id="rId18"/>
    </p:embeddedFont>
    <p:embeddedFont>
      <p:font typeface="Anaheim" panose="020B060402020202020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602">
          <p15:clr>
            <a:srgbClr val="9AA0A6"/>
          </p15:clr>
        </p15:guide>
        <p15:guide id="3" orient="horz" pos="340">
          <p15:clr>
            <a:srgbClr val="9AA0A6"/>
          </p15:clr>
        </p15:guide>
        <p15:guide id="4" pos="5306">
          <p15:clr>
            <a:srgbClr val="9AA0A6"/>
          </p15:clr>
        </p15:guide>
        <p15:guide id="5" orient="horz" pos="290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4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CE98A5-8BD9-4928-8135-56D1EFD1A97B}">
  <a:tblStyle styleId="{54CE98A5-8BD9-4928-8135-56D1EFD1A9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306" y="96"/>
      </p:cViewPr>
      <p:guideLst>
        <p:guide pos="454"/>
        <p:guide orient="horz" pos="602"/>
        <p:guide orient="horz" pos="340"/>
        <p:guide pos="5306"/>
        <p:guide orient="horz" pos="29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e129d2a63f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e129d2a63f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709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e1d9017b4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e1d9017b4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e129d2a63f_0_1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e129d2a63f_0_1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e129d2a63f_0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e129d2a63f_0_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1" name="Google Shape;11;p2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" name="Google Shape;19;p2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0" name="Google Shape;20;p2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21" name="Google Shape;21;p2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" name="Google Shape;44;p2"/>
          <p:cNvCxnSpPr/>
          <p:nvPr/>
        </p:nvCxnSpPr>
        <p:spPr>
          <a:xfrm>
            <a:off x="372000" y="2007600"/>
            <a:ext cx="14955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45;p2"/>
          <p:cNvCxnSpPr/>
          <p:nvPr/>
        </p:nvCxnSpPr>
        <p:spPr>
          <a:xfrm>
            <a:off x="7276500" y="2007600"/>
            <a:ext cx="14955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" name="Google Shape;46;p2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47" name="Google Shape;47;p2"/>
            <p:cNvSpPr/>
            <p:nvPr/>
          </p:nvSpPr>
          <p:spPr>
            <a:xfrm>
              <a:off x="5720325" y="1250450"/>
              <a:ext cx="1103225" cy="551600"/>
            </a:xfrm>
            <a:custGeom>
              <a:avLst/>
              <a:gdLst/>
              <a:ahLst/>
              <a:cxnLst/>
              <a:rect l="l" t="t" r="r" b="b"/>
              <a:pathLst>
                <a:path w="44129" h="22064" extrusionOk="0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822600" y="2122000"/>
              <a:ext cx="898725" cy="38425"/>
            </a:xfrm>
            <a:custGeom>
              <a:avLst/>
              <a:gdLst/>
              <a:ahLst/>
              <a:cxnLst/>
              <a:rect l="l" t="t" r="r" b="b"/>
              <a:pathLst>
                <a:path w="35949" h="1537" extrusionOk="0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85075" y="2273275"/>
              <a:ext cx="573750" cy="29675"/>
            </a:xfrm>
            <a:custGeom>
              <a:avLst/>
              <a:gdLst/>
              <a:ahLst/>
              <a:cxnLst/>
              <a:rect l="l" t="t" r="r" b="b"/>
              <a:pathLst>
                <a:path w="22950" h="1187" extrusionOk="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898675" y="2208175"/>
              <a:ext cx="746500" cy="28125"/>
            </a:xfrm>
            <a:custGeom>
              <a:avLst/>
              <a:gdLst/>
              <a:ahLst/>
              <a:cxnLst/>
              <a:rect l="l" t="t" r="r" b="b"/>
              <a:pathLst>
                <a:path w="29860" h="1125" extrusionOk="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725875" y="1880175"/>
              <a:ext cx="1092175" cy="54600"/>
            </a:xfrm>
            <a:custGeom>
              <a:avLst/>
              <a:gdLst/>
              <a:ahLst/>
              <a:cxnLst/>
              <a:rect l="l" t="t" r="r" b="b"/>
              <a:pathLst>
                <a:path w="43687" h="2184" extrusionOk="0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2450" y="2013750"/>
              <a:ext cx="1019000" cy="45250"/>
            </a:xfrm>
            <a:custGeom>
              <a:avLst/>
              <a:gdLst/>
              <a:ahLst/>
              <a:cxnLst/>
              <a:rect l="l" t="t" r="r" b="b"/>
              <a:pathLst>
                <a:path w="40760" h="1810" extrusionOk="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109250" y="2329250"/>
              <a:ext cx="325425" cy="24400"/>
            </a:xfrm>
            <a:custGeom>
              <a:avLst/>
              <a:gdLst/>
              <a:ahLst/>
              <a:cxnLst/>
              <a:rect l="l" t="t" r="r" b="b"/>
              <a:pathLst>
                <a:path w="13017" h="976" extrusionOk="0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2904775" y="3440920"/>
            <a:ext cx="3334500" cy="448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HEADER_2">
    <p:bg>
      <p:bgPr>
        <a:solidFill>
          <a:schemeClr val="accent5"/>
        </a:solidFill>
        <a:effectLst/>
      </p:bgPr>
    </p:bg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2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26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3" name="Google Shape;1123;p26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124" name="Google Shape;1124;p26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6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130" name="Google Shape;1130;p26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" name="Google Shape;1153;p26"/>
          <p:cNvGrpSpPr/>
          <p:nvPr/>
        </p:nvGrpSpPr>
        <p:grpSpPr>
          <a:xfrm rot="10800000" flipH="1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154" name="Google Shape;1154;p26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ONLY_1"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2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180" name="Google Shape;1180;p2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181" name="Google Shape;1181;p2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2" name="Google Shape;1182;p2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183" name="Google Shape;1183;p2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2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2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2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2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89" name="Google Shape;1189;p2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1190" name="Google Shape;1190;p2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MAIN_POINT_1">
    <p:bg>
      <p:bgPr>
        <a:solidFill>
          <a:schemeClr val="accent2"/>
        </a:solid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2" name="Google Shape;1192;p28"/>
          <p:cNvGrpSpPr/>
          <p:nvPr/>
        </p:nvGrpSpPr>
        <p:grpSpPr>
          <a:xfrm rot="816243">
            <a:off x="7885012" y="585070"/>
            <a:ext cx="624221" cy="2019733"/>
            <a:chOff x="6505688" y="3123675"/>
            <a:chExt cx="624250" cy="2019825"/>
          </a:xfrm>
        </p:grpSpPr>
        <p:sp>
          <p:nvSpPr>
            <p:cNvPr id="1193" name="Google Shape;1193;p28"/>
            <p:cNvSpPr/>
            <p:nvPr/>
          </p:nvSpPr>
          <p:spPr>
            <a:xfrm>
              <a:off x="6666113" y="3575400"/>
              <a:ext cx="322850" cy="555300"/>
            </a:xfrm>
            <a:custGeom>
              <a:avLst/>
              <a:gdLst/>
              <a:ahLst/>
              <a:cxnLst/>
              <a:rect l="l" t="t" r="r" b="b"/>
              <a:pathLst>
                <a:path w="12914" h="22212" extrusionOk="0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6668613" y="3230325"/>
              <a:ext cx="58900" cy="480150"/>
            </a:xfrm>
            <a:custGeom>
              <a:avLst/>
              <a:gdLst/>
              <a:ahLst/>
              <a:cxnLst/>
              <a:rect l="l" t="t" r="r" b="b"/>
              <a:pathLst>
                <a:path w="2356" h="19206" extrusionOk="0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6845513" y="3147925"/>
              <a:ext cx="58875" cy="480150"/>
            </a:xfrm>
            <a:custGeom>
              <a:avLst/>
              <a:gdLst/>
              <a:ahLst/>
              <a:cxnLst/>
              <a:rect l="l" t="t" r="r" b="b"/>
              <a:pathLst>
                <a:path w="2355" h="19206" extrusionOk="0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6929863" y="3303225"/>
              <a:ext cx="58925" cy="480125"/>
            </a:xfrm>
            <a:custGeom>
              <a:avLst/>
              <a:gdLst/>
              <a:ahLst/>
              <a:cxnLst/>
              <a:rect l="l" t="t" r="r" b="b"/>
              <a:pathLst>
                <a:path w="2357" h="19205" extrusionOk="0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6756588" y="3123675"/>
              <a:ext cx="58900" cy="480150"/>
            </a:xfrm>
            <a:custGeom>
              <a:avLst/>
              <a:gdLst/>
              <a:ahLst/>
              <a:cxnLst/>
              <a:rect l="l" t="t" r="r" b="b"/>
              <a:pathLst>
                <a:path w="2356" h="19206" extrusionOk="0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6906838" y="3509750"/>
              <a:ext cx="223100" cy="595575"/>
            </a:xfrm>
            <a:custGeom>
              <a:avLst/>
              <a:gdLst/>
              <a:ahLst/>
              <a:cxnLst/>
              <a:rect l="l" t="t" r="r" b="b"/>
              <a:pathLst>
                <a:path w="8924" h="23823" extrusionOk="0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6747688" y="3669775"/>
              <a:ext cx="185600" cy="234225"/>
            </a:xfrm>
            <a:custGeom>
              <a:avLst/>
              <a:gdLst/>
              <a:ahLst/>
              <a:cxnLst/>
              <a:rect l="l" t="t" r="r" b="b"/>
              <a:pathLst>
                <a:path w="7424" h="9369" extrusionOk="0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6505688" y="4325575"/>
              <a:ext cx="268950" cy="748475"/>
            </a:xfrm>
            <a:custGeom>
              <a:avLst/>
              <a:gdLst/>
              <a:ahLst/>
              <a:cxnLst/>
              <a:rect l="l" t="t" r="r" b="b"/>
              <a:pathLst>
                <a:path w="10758" h="29939" extrusionOk="0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6515438" y="4366125"/>
              <a:ext cx="219375" cy="610225"/>
            </a:xfrm>
            <a:custGeom>
              <a:avLst/>
              <a:gdLst/>
              <a:ahLst/>
              <a:cxnLst/>
              <a:rect l="l" t="t" r="r" b="b"/>
              <a:pathLst>
                <a:path w="8775" h="24409" extrusionOk="0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6892288" y="4372700"/>
              <a:ext cx="219950" cy="580550"/>
            </a:xfrm>
            <a:custGeom>
              <a:avLst/>
              <a:gdLst/>
              <a:ahLst/>
              <a:cxnLst/>
              <a:rect l="l" t="t" r="r" b="b"/>
              <a:pathLst>
                <a:path w="8798" h="23222" extrusionOk="0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6988163" y="4495250"/>
              <a:ext cx="124200" cy="393575"/>
            </a:xfrm>
            <a:custGeom>
              <a:avLst/>
              <a:gdLst/>
              <a:ahLst/>
              <a:cxnLst/>
              <a:rect l="l" t="t" r="r" b="b"/>
              <a:pathLst>
                <a:path w="4968" h="15743" extrusionOk="0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6814788" y="4120300"/>
              <a:ext cx="20750" cy="883125"/>
            </a:xfrm>
            <a:custGeom>
              <a:avLst/>
              <a:gdLst/>
              <a:ahLst/>
              <a:cxnLst/>
              <a:rect l="l" t="t" r="r" b="b"/>
              <a:pathLst>
                <a:path w="830" h="35325" extrusionOk="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6740563" y="4975650"/>
              <a:ext cx="167875" cy="167850"/>
            </a:xfrm>
            <a:custGeom>
              <a:avLst/>
              <a:gdLst/>
              <a:ahLst/>
              <a:cxnLst/>
              <a:rect l="l" t="t" r="r" b="b"/>
              <a:pathLst>
                <a:path w="6715" h="6714" extrusionOk="0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6520438" y="4328650"/>
              <a:ext cx="231925" cy="450350"/>
            </a:xfrm>
            <a:custGeom>
              <a:avLst/>
              <a:gdLst/>
              <a:ahLst/>
              <a:cxnLst/>
              <a:rect l="l" t="t" r="r" b="b"/>
              <a:pathLst>
                <a:path w="9277" h="18014" extrusionOk="0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6601713" y="4721000"/>
              <a:ext cx="57850" cy="57900"/>
            </a:xfrm>
            <a:custGeom>
              <a:avLst/>
              <a:gdLst/>
              <a:ahLst/>
              <a:cxnLst/>
              <a:rect l="l" t="t" r="r" b="b"/>
              <a:pathLst>
                <a:path w="2314" h="2316" extrusionOk="0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6676913" y="4483725"/>
              <a:ext cx="57900" cy="57875"/>
            </a:xfrm>
            <a:custGeom>
              <a:avLst/>
              <a:gdLst/>
              <a:ahLst/>
              <a:cxnLst/>
              <a:rect l="l" t="t" r="r" b="b"/>
              <a:pathLst>
                <a:path w="2316" h="2315" extrusionOk="0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6695088" y="4091975"/>
              <a:ext cx="316850" cy="737175"/>
            </a:xfrm>
            <a:custGeom>
              <a:avLst/>
              <a:gdLst/>
              <a:ahLst/>
              <a:cxnLst/>
              <a:rect l="l" t="t" r="r" b="b"/>
              <a:pathLst>
                <a:path w="12674" h="29487" extrusionOk="0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6763713" y="4003350"/>
              <a:ext cx="133125" cy="133175"/>
            </a:xfrm>
            <a:custGeom>
              <a:avLst/>
              <a:gdLst/>
              <a:ahLst/>
              <a:cxnLst/>
              <a:rect l="l" t="t" r="r" b="b"/>
              <a:pathLst>
                <a:path w="5325" h="5327" extrusionOk="0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6781088" y="4796225"/>
              <a:ext cx="92650" cy="92650"/>
            </a:xfrm>
            <a:custGeom>
              <a:avLst/>
              <a:gdLst/>
              <a:ahLst/>
              <a:cxnLst/>
              <a:rect l="l" t="t" r="r" b="b"/>
              <a:pathLst>
                <a:path w="3706" h="3706" extrusionOk="0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6743388" y="3720400"/>
              <a:ext cx="178275" cy="201975"/>
            </a:xfrm>
            <a:custGeom>
              <a:avLst/>
              <a:gdLst/>
              <a:ahLst/>
              <a:cxnLst/>
              <a:rect l="l" t="t" r="r" b="b"/>
              <a:pathLst>
                <a:path w="7131" h="8079" extrusionOk="0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6909738" y="3936950"/>
              <a:ext cx="66825" cy="51800"/>
            </a:xfrm>
            <a:custGeom>
              <a:avLst/>
              <a:gdLst/>
              <a:ahLst/>
              <a:cxnLst/>
              <a:rect l="l" t="t" r="r" b="b"/>
              <a:pathLst>
                <a:path w="2673" h="2072" extrusionOk="0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6955413" y="3868875"/>
              <a:ext cx="33350" cy="25925"/>
            </a:xfrm>
            <a:custGeom>
              <a:avLst/>
              <a:gdLst/>
              <a:ahLst/>
              <a:cxnLst/>
              <a:rect l="l" t="t" r="r" b="b"/>
              <a:pathLst>
                <a:path w="1334" h="1037" extrusionOk="0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6584963" y="4985875"/>
              <a:ext cx="33425" cy="25875"/>
            </a:xfrm>
            <a:custGeom>
              <a:avLst/>
              <a:gdLst/>
              <a:ahLst/>
              <a:cxnLst/>
              <a:rect l="l" t="t" r="r" b="b"/>
              <a:pathLst>
                <a:path w="1337" h="1035" extrusionOk="0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6573388" y="4864300"/>
              <a:ext cx="33425" cy="25925"/>
            </a:xfrm>
            <a:custGeom>
              <a:avLst/>
              <a:gdLst/>
              <a:ahLst/>
              <a:cxnLst/>
              <a:rect l="l" t="t" r="r" b="b"/>
              <a:pathLst>
                <a:path w="1337" h="1037" extrusionOk="0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8"/>
            <p:cNvSpPr/>
            <p:nvPr/>
          </p:nvSpPr>
          <p:spPr>
            <a:xfrm>
              <a:off x="6775988" y="5037950"/>
              <a:ext cx="39150" cy="25900"/>
            </a:xfrm>
            <a:custGeom>
              <a:avLst/>
              <a:gdLst/>
              <a:ahLst/>
              <a:cxnLst/>
              <a:rect l="l" t="t" r="r" b="b"/>
              <a:pathLst>
                <a:path w="1566" h="1036" extrusionOk="0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>
              <a:off x="6804913" y="4013575"/>
              <a:ext cx="33400" cy="25925"/>
            </a:xfrm>
            <a:custGeom>
              <a:avLst/>
              <a:gdLst/>
              <a:ahLst/>
              <a:cxnLst/>
              <a:rect l="l" t="t" r="r" b="b"/>
              <a:pathLst>
                <a:path w="1336" h="1037" extrusionOk="0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6961838" y="4776125"/>
              <a:ext cx="66800" cy="51800"/>
            </a:xfrm>
            <a:custGeom>
              <a:avLst/>
              <a:gdLst/>
              <a:ahLst/>
              <a:cxnLst/>
              <a:rect l="l" t="t" r="r" b="b"/>
              <a:pathLst>
                <a:path w="2672" h="2072" extrusionOk="0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7013238" y="4690675"/>
              <a:ext cx="33425" cy="25875"/>
            </a:xfrm>
            <a:custGeom>
              <a:avLst/>
              <a:gdLst/>
              <a:ahLst/>
              <a:cxnLst/>
              <a:rect l="l" t="t" r="r" b="b"/>
              <a:pathLst>
                <a:path w="1337" h="1035" extrusionOk="0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28"/>
          <p:cNvGrpSpPr/>
          <p:nvPr/>
        </p:nvGrpSpPr>
        <p:grpSpPr>
          <a:xfrm>
            <a:off x="821200" y="2952525"/>
            <a:ext cx="1283225" cy="1233550"/>
            <a:chOff x="1415300" y="3922225"/>
            <a:chExt cx="1283225" cy="1233550"/>
          </a:xfrm>
        </p:grpSpPr>
        <p:sp>
          <p:nvSpPr>
            <p:cNvPr id="1222" name="Google Shape;1222;p28"/>
            <p:cNvSpPr/>
            <p:nvPr/>
          </p:nvSpPr>
          <p:spPr>
            <a:xfrm>
              <a:off x="1507100" y="4306500"/>
              <a:ext cx="691275" cy="691275"/>
            </a:xfrm>
            <a:custGeom>
              <a:avLst/>
              <a:gdLst/>
              <a:ahLst/>
              <a:cxnLst/>
              <a:rect l="l" t="t" r="r" b="b"/>
              <a:pathLst>
                <a:path w="27651" h="27651" extrusionOk="0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8"/>
            <p:cNvSpPr/>
            <p:nvPr/>
          </p:nvSpPr>
          <p:spPr>
            <a:xfrm>
              <a:off x="2070675" y="4007975"/>
              <a:ext cx="575750" cy="575750"/>
            </a:xfrm>
            <a:custGeom>
              <a:avLst/>
              <a:gdLst/>
              <a:ahLst/>
              <a:cxnLst/>
              <a:rect l="l" t="t" r="r" b="b"/>
              <a:pathLst>
                <a:path w="23030" h="23030" extrusionOk="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8"/>
            <p:cNvSpPr/>
            <p:nvPr/>
          </p:nvSpPr>
          <p:spPr>
            <a:xfrm>
              <a:off x="2199950" y="4582550"/>
              <a:ext cx="447875" cy="447850"/>
            </a:xfrm>
            <a:custGeom>
              <a:avLst/>
              <a:gdLst/>
              <a:ahLst/>
              <a:cxnLst/>
              <a:rect l="l" t="t" r="r" b="b"/>
              <a:pathLst>
                <a:path w="17915" h="17914" extrusionOk="0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8"/>
            <p:cNvSpPr/>
            <p:nvPr/>
          </p:nvSpPr>
          <p:spPr>
            <a:xfrm>
              <a:off x="1507100" y="4313125"/>
              <a:ext cx="672325" cy="684625"/>
            </a:xfrm>
            <a:custGeom>
              <a:avLst/>
              <a:gdLst/>
              <a:ahLst/>
              <a:cxnLst/>
              <a:rect l="l" t="t" r="r" b="b"/>
              <a:pathLst>
                <a:path w="26893" h="27385" extrusionOk="0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>
              <a:off x="2070650" y="4042050"/>
              <a:ext cx="477750" cy="541700"/>
            </a:xfrm>
            <a:custGeom>
              <a:avLst/>
              <a:gdLst/>
              <a:ahLst/>
              <a:cxnLst/>
              <a:rect l="l" t="t" r="r" b="b"/>
              <a:pathLst>
                <a:path w="19110" h="21668" extrusionOk="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>
              <a:off x="2199900" y="4643375"/>
              <a:ext cx="409100" cy="387000"/>
            </a:xfrm>
            <a:custGeom>
              <a:avLst/>
              <a:gdLst/>
              <a:ahLst/>
              <a:cxnLst/>
              <a:rect l="l" t="t" r="r" b="b"/>
              <a:pathLst>
                <a:path w="16364" h="15480" extrusionOk="0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>
              <a:off x="1918350" y="3947725"/>
              <a:ext cx="30875" cy="28700"/>
            </a:xfrm>
            <a:custGeom>
              <a:avLst/>
              <a:gdLst/>
              <a:ahLst/>
              <a:cxnLst/>
              <a:rect l="l" t="t" r="r" b="b"/>
              <a:pathLst>
                <a:path w="1235" h="1148" extrusionOk="0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>
              <a:off x="1415300" y="48500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8"/>
            <p:cNvSpPr/>
            <p:nvPr/>
          </p:nvSpPr>
          <p:spPr>
            <a:xfrm>
              <a:off x="2556750" y="39222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8"/>
            <p:cNvSpPr/>
            <p:nvPr/>
          </p:nvSpPr>
          <p:spPr>
            <a:xfrm>
              <a:off x="1773100" y="5104850"/>
              <a:ext cx="57725" cy="50925"/>
            </a:xfrm>
            <a:custGeom>
              <a:avLst/>
              <a:gdLst/>
              <a:ahLst/>
              <a:cxnLst/>
              <a:rect l="l" t="t" r="r" b="b"/>
              <a:pathLst>
                <a:path w="2309" h="2037" extrusionOk="0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>
              <a:off x="2123025" y="498342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>
              <a:off x="1614775" y="4268800"/>
              <a:ext cx="28675" cy="28700"/>
            </a:xfrm>
            <a:custGeom>
              <a:avLst/>
              <a:gdLst/>
              <a:ahLst/>
              <a:cxnLst/>
              <a:rect l="l" t="t" r="r" b="b"/>
              <a:pathLst>
                <a:path w="1147" h="1148" extrusionOk="0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>
              <a:off x="2669825" y="449777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8"/>
            <p:cNvSpPr/>
            <p:nvPr/>
          </p:nvSpPr>
          <p:spPr>
            <a:xfrm>
              <a:off x="2387725" y="4108525"/>
              <a:ext cx="105700" cy="70675"/>
            </a:xfrm>
            <a:custGeom>
              <a:avLst/>
              <a:gdLst/>
              <a:ahLst/>
              <a:cxnLst/>
              <a:rect l="l" t="t" r="r" b="b"/>
              <a:pathLst>
                <a:path w="4228" h="2827" extrusionOk="0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8"/>
            <p:cNvSpPr/>
            <p:nvPr/>
          </p:nvSpPr>
          <p:spPr>
            <a:xfrm>
              <a:off x="2481100" y="4185075"/>
              <a:ext cx="60975" cy="161075"/>
            </a:xfrm>
            <a:custGeom>
              <a:avLst/>
              <a:gdLst/>
              <a:ahLst/>
              <a:cxnLst/>
              <a:rect l="l" t="t" r="r" b="b"/>
              <a:pathLst>
                <a:path w="2439" h="6443" extrusionOk="0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8"/>
            <p:cNvSpPr/>
            <p:nvPr/>
          </p:nvSpPr>
          <p:spPr>
            <a:xfrm>
              <a:off x="1864625" y="4426600"/>
              <a:ext cx="146675" cy="78600"/>
            </a:xfrm>
            <a:custGeom>
              <a:avLst/>
              <a:gdLst/>
              <a:ahLst/>
              <a:cxnLst/>
              <a:rect l="l" t="t" r="r" b="b"/>
              <a:pathLst>
                <a:path w="5867" h="3144" extrusionOk="0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8"/>
            <p:cNvSpPr/>
            <p:nvPr/>
          </p:nvSpPr>
          <p:spPr>
            <a:xfrm>
              <a:off x="2006500" y="4511075"/>
              <a:ext cx="65575" cy="200075"/>
            </a:xfrm>
            <a:custGeom>
              <a:avLst/>
              <a:gdLst/>
              <a:ahLst/>
              <a:cxnLst/>
              <a:rect l="l" t="t" r="r" b="b"/>
              <a:pathLst>
                <a:path w="2623" h="8003" extrusionOk="0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8"/>
            <p:cNvSpPr/>
            <p:nvPr/>
          </p:nvSpPr>
          <p:spPr>
            <a:xfrm>
              <a:off x="2391750" y="4665325"/>
              <a:ext cx="122625" cy="56025"/>
            </a:xfrm>
            <a:custGeom>
              <a:avLst/>
              <a:gdLst/>
              <a:ahLst/>
              <a:cxnLst/>
              <a:rect l="l" t="t" r="r" b="b"/>
              <a:pathLst>
                <a:path w="4905" h="2241" extrusionOk="0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8"/>
            <p:cNvSpPr/>
            <p:nvPr/>
          </p:nvSpPr>
          <p:spPr>
            <a:xfrm>
              <a:off x="2510225" y="4740225"/>
              <a:ext cx="48350" cy="130825"/>
            </a:xfrm>
            <a:custGeom>
              <a:avLst/>
              <a:gdLst/>
              <a:ahLst/>
              <a:cxnLst/>
              <a:rect l="l" t="t" r="r" b="b"/>
              <a:pathLst>
                <a:path w="1934" h="5233" extrusionOk="0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1" name="Google Shape;1241;p2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APTION_ONLY_1">
    <p:bg>
      <p:bgPr>
        <a:solidFill>
          <a:schemeClr val="dk2"/>
        </a:solidFill>
        <a:effectLst/>
      </p:bgPr>
    </p:bg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2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29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27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5" name="Google Shape;1245;p29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246" name="Google Shape;1246;p29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52" name="Google Shape;1252;p29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3"/>
          <p:cNvGrpSpPr/>
          <p:nvPr/>
        </p:nvGrpSpPr>
        <p:grpSpPr>
          <a:xfrm rot="-322104">
            <a:off x="1100214" y="2937234"/>
            <a:ext cx="1137632" cy="687020"/>
            <a:chOff x="1359125" y="757150"/>
            <a:chExt cx="1514025" cy="914325"/>
          </a:xfrm>
        </p:grpSpPr>
        <p:sp>
          <p:nvSpPr>
            <p:cNvPr id="58" name="Google Shape;58;p3"/>
            <p:cNvSpPr/>
            <p:nvPr/>
          </p:nvSpPr>
          <p:spPr>
            <a:xfrm>
              <a:off x="2351900" y="1379600"/>
              <a:ext cx="11200" cy="124500"/>
            </a:xfrm>
            <a:custGeom>
              <a:avLst/>
              <a:gdLst/>
              <a:ahLst/>
              <a:cxnLst/>
              <a:rect l="l" t="t" r="r" b="b"/>
              <a:pathLst>
                <a:path w="448" h="4980" extrusionOk="0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lnTo>
                    <a:pt x="1" y="4755"/>
                  </a:lnTo>
                  <a:cubicBezTo>
                    <a:pt x="1" y="4878"/>
                    <a:pt x="101" y="4979"/>
                    <a:pt x="225" y="4979"/>
                  </a:cubicBezTo>
                  <a:cubicBezTo>
                    <a:pt x="348" y="4979"/>
                    <a:pt x="448" y="4881"/>
                    <a:pt x="448" y="4755"/>
                  </a:cubicBezTo>
                  <a:lnTo>
                    <a:pt x="448" y="224"/>
                  </a:lnTo>
                  <a:cubicBezTo>
                    <a:pt x="448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329400" y="1492900"/>
              <a:ext cx="55000" cy="48175"/>
            </a:xfrm>
            <a:custGeom>
              <a:avLst/>
              <a:gdLst/>
              <a:ahLst/>
              <a:cxnLst/>
              <a:rect l="l" t="t" r="r" b="b"/>
              <a:pathLst>
                <a:path w="2200" h="1927" extrusionOk="0">
                  <a:moveTo>
                    <a:pt x="1100" y="448"/>
                  </a:moveTo>
                  <a:cubicBezTo>
                    <a:pt x="1187" y="448"/>
                    <a:pt x="1276" y="470"/>
                    <a:pt x="1356" y="517"/>
                  </a:cubicBezTo>
                  <a:cubicBezTo>
                    <a:pt x="1603" y="660"/>
                    <a:pt x="1687" y="976"/>
                    <a:pt x="1545" y="1220"/>
                  </a:cubicBezTo>
                  <a:cubicBezTo>
                    <a:pt x="1450" y="1386"/>
                    <a:pt x="1276" y="1479"/>
                    <a:pt x="1098" y="1479"/>
                  </a:cubicBezTo>
                  <a:cubicBezTo>
                    <a:pt x="1011" y="1479"/>
                    <a:pt x="923" y="1457"/>
                    <a:pt x="842" y="1410"/>
                  </a:cubicBezTo>
                  <a:cubicBezTo>
                    <a:pt x="722" y="1341"/>
                    <a:pt x="638" y="1230"/>
                    <a:pt x="602" y="1097"/>
                  </a:cubicBezTo>
                  <a:cubicBezTo>
                    <a:pt x="565" y="963"/>
                    <a:pt x="584" y="826"/>
                    <a:pt x="653" y="706"/>
                  </a:cubicBezTo>
                  <a:cubicBezTo>
                    <a:pt x="747" y="542"/>
                    <a:pt x="922" y="448"/>
                    <a:pt x="1100" y="448"/>
                  </a:cubicBezTo>
                  <a:close/>
                  <a:moveTo>
                    <a:pt x="1102" y="0"/>
                  </a:moveTo>
                  <a:cubicBezTo>
                    <a:pt x="769" y="0"/>
                    <a:pt x="444" y="174"/>
                    <a:pt x="265" y="483"/>
                  </a:cubicBezTo>
                  <a:cubicBezTo>
                    <a:pt x="0" y="942"/>
                    <a:pt x="158" y="1533"/>
                    <a:pt x="618" y="1798"/>
                  </a:cubicBezTo>
                  <a:cubicBezTo>
                    <a:pt x="769" y="1885"/>
                    <a:pt x="934" y="1927"/>
                    <a:pt x="1098" y="1927"/>
                  </a:cubicBezTo>
                  <a:cubicBezTo>
                    <a:pt x="1431" y="1927"/>
                    <a:pt x="1755" y="1754"/>
                    <a:pt x="1933" y="1445"/>
                  </a:cubicBezTo>
                  <a:cubicBezTo>
                    <a:pt x="2199" y="987"/>
                    <a:pt x="2040" y="395"/>
                    <a:pt x="1581" y="130"/>
                  </a:cubicBezTo>
                  <a:cubicBezTo>
                    <a:pt x="1430" y="42"/>
                    <a:pt x="1265" y="0"/>
                    <a:pt x="11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791875" y="890900"/>
              <a:ext cx="11250" cy="150400"/>
            </a:xfrm>
            <a:custGeom>
              <a:avLst/>
              <a:gdLst/>
              <a:ahLst/>
              <a:cxnLst/>
              <a:rect l="l" t="t" r="r" b="b"/>
              <a:pathLst>
                <a:path w="450" h="6016" extrusionOk="0">
                  <a:moveTo>
                    <a:pt x="225" y="0"/>
                  </a:moveTo>
                  <a:cubicBezTo>
                    <a:pt x="102" y="0"/>
                    <a:pt x="1" y="101"/>
                    <a:pt x="1" y="225"/>
                  </a:cubicBezTo>
                  <a:lnTo>
                    <a:pt x="1" y="5791"/>
                  </a:lnTo>
                  <a:cubicBezTo>
                    <a:pt x="1" y="5915"/>
                    <a:pt x="102" y="6015"/>
                    <a:pt x="225" y="6015"/>
                  </a:cubicBezTo>
                  <a:cubicBezTo>
                    <a:pt x="348" y="6015"/>
                    <a:pt x="449" y="5915"/>
                    <a:pt x="449" y="5790"/>
                  </a:cubicBezTo>
                  <a:lnTo>
                    <a:pt x="449" y="225"/>
                  </a:lnTo>
                  <a:cubicBezTo>
                    <a:pt x="449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70625" y="853900"/>
              <a:ext cx="55050" cy="48200"/>
            </a:xfrm>
            <a:custGeom>
              <a:avLst/>
              <a:gdLst/>
              <a:ahLst/>
              <a:cxnLst/>
              <a:rect l="l" t="t" r="r" b="b"/>
              <a:pathLst>
                <a:path w="2202" h="1928" extrusionOk="0">
                  <a:moveTo>
                    <a:pt x="1101" y="448"/>
                  </a:moveTo>
                  <a:cubicBezTo>
                    <a:pt x="1189" y="448"/>
                    <a:pt x="1278" y="473"/>
                    <a:pt x="1358" y="517"/>
                  </a:cubicBezTo>
                  <a:cubicBezTo>
                    <a:pt x="1605" y="659"/>
                    <a:pt x="1689" y="973"/>
                    <a:pt x="1547" y="1220"/>
                  </a:cubicBezTo>
                  <a:cubicBezTo>
                    <a:pt x="1452" y="1386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3" y="1410"/>
                  </a:cubicBezTo>
                  <a:cubicBezTo>
                    <a:pt x="724" y="1341"/>
                    <a:pt x="640" y="1230"/>
                    <a:pt x="603" y="1097"/>
                  </a:cubicBezTo>
                  <a:cubicBezTo>
                    <a:pt x="567" y="963"/>
                    <a:pt x="586" y="825"/>
                    <a:pt x="655" y="705"/>
                  </a:cubicBezTo>
                  <a:cubicBezTo>
                    <a:pt x="722" y="586"/>
                    <a:pt x="834" y="501"/>
                    <a:pt x="967" y="466"/>
                  </a:cubicBezTo>
                  <a:cubicBezTo>
                    <a:pt x="1011" y="453"/>
                    <a:pt x="1057" y="448"/>
                    <a:pt x="1101" y="448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1" y="34"/>
                  </a:cubicBezTo>
                  <a:cubicBezTo>
                    <a:pt x="602" y="102"/>
                    <a:pt x="394" y="260"/>
                    <a:pt x="266" y="483"/>
                  </a:cubicBezTo>
                  <a:cubicBezTo>
                    <a:pt x="1" y="943"/>
                    <a:pt x="158" y="1534"/>
                    <a:pt x="618" y="1799"/>
                  </a:cubicBezTo>
                  <a:cubicBezTo>
                    <a:pt x="770" y="1887"/>
                    <a:pt x="935" y="1928"/>
                    <a:pt x="1098" y="1928"/>
                  </a:cubicBezTo>
                  <a:cubicBezTo>
                    <a:pt x="1430" y="1928"/>
                    <a:pt x="1756" y="1755"/>
                    <a:pt x="1936" y="1447"/>
                  </a:cubicBezTo>
                  <a:cubicBezTo>
                    <a:pt x="2202" y="987"/>
                    <a:pt x="2043" y="397"/>
                    <a:pt x="1583" y="131"/>
                  </a:cubicBezTo>
                  <a:cubicBezTo>
                    <a:pt x="1434" y="45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424300" y="1049475"/>
              <a:ext cx="320450" cy="14250"/>
            </a:xfrm>
            <a:custGeom>
              <a:avLst/>
              <a:gdLst/>
              <a:ahLst/>
              <a:cxnLst/>
              <a:rect l="l" t="t" r="r" b="b"/>
              <a:pathLst>
                <a:path w="12818" h="570" extrusionOk="0">
                  <a:moveTo>
                    <a:pt x="12589" y="0"/>
                  </a:moveTo>
                  <a:lnTo>
                    <a:pt x="225" y="122"/>
                  </a:lnTo>
                  <a:cubicBezTo>
                    <a:pt x="100" y="123"/>
                    <a:pt x="1" y="224"/>
                    <a:pt x="2" y="348"/>
                  </a:cubicBezTo>
                  <a:cubicBezTo>
                    <a:pt x="4" y="471"/>
                    <a:pt x="102" y="570"/>
                    <a:pt x="226" y="570"/>
                  </a:cubicBezTo>
                  <a:lnTo>
                    <a:pt x="228" y="570"/>
                  </a:lnTo>
                  <a:lnTo>
                    <a:pt x="12593" y="450"/>
                  </a:lnTo>
                  <a:cubicBezTo>
                    <a:pt x="12717" y="449"/>
                    <a:pt x="12817" y="346"/>
                    <a:pt x="12815" y="222"/>
                  </a:cubicBezTo>
                  <a:cubicBezTo>
                    <a:pt x="12814" y="100"/>
                    <a:pt x="12715" y="0"/>
                    <a:pt x="125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2388350" y="1132825"/>
              <a:ext cx="447725" cy="123875"/>
            </a:xfrm>
            <a:custGeom>
              <a:avLst/>
              <a:gdLst/>
              <a:ahLst/>
              <a:cxnLst/>
              <a:rect l="l" t="t" r="r" b="b"/>
              <a:pathLst>
                <a:path w="17909" h="4955" extrusionOk="0">
                  <a:moveTo>
                    <a:pt x="225" y="1"/>
                  </a:moveTo>
                  <a:cubicBezTo>
                    <a:pt x="102" y="1"/>
                    <a:pt x="1" y="102"/>
                    <a:pt x="1" y="225"/>
                  </a:cubicBezTo>
                  <a:cubicBezTo>
                    <a:pt x="1" y="348"/>
                    <a:pt x="102" y="449"/>
                    <a:pt x="225" y="449"/>
                  </a:cubicBezTo>
                  <a:lnTo>
                    <a:pt x="10408" y="449"/>
                  </a:lnTo>
                  <a:lnTo>
                    <a:pt x="17533" y="4920"/>
                  </a:lnTo>
                  <a:cubicBezTo>
                    <a:pt x="17570" y="4943"/>
                    <a:pt x="17612" y="4954"/>
                    <a:pt x="17653" y="4954"/>
                  </a:cubicBezTo>
                  <a:cubicBezTo>
                    <a:pt x="17728" y="4954"/>
                    <a:pt x="17800" y="4918"/>
                    <a:pt x="17843" y="4851"/>
                  </a:cubicBezTo>
                  <a:cubicBezTo>
                    <a:pt x="17908" y="4745"/>
                    <a:pt x="17876" y="4607"/>
                    <a:pt x="17772" y="4541"/>
                  </a:cubicBezTo>
                  <a:lnTo>
                    <a:pt x="10592" y="36"/>
                  </a:lnTo>
                  <a:cubicBezTo>
                    <a:pt x="10556" y="13"/>
                    <a:pt x="10515" y="1"/>
                    <a:pt x="10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2427275" y="1288975"/>
              <a:ext cx="251675" cy="11225"/>
            </a:xfrm>
            <a:custGeom>
              <a:avLst/>
              <a:gdLst/>
              <a:ahLst/>
              <a:cxnLst/>
              <a:rect l="l" t="t" r="r" b="b"/>
              <a:pathLst>
                <a:path w="10067" h="449" extrusionOk="0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8"/>
                    <a:pt x="101" y="448"/>
                    <a:pt x="225" y="448"/>
                  </a:cubicBezTo>
                  <a:lnTo>
                    <a:pt x="9842" y="448"/>
                  </a:lnTo>
                  <a:cubicBezTo>
                    <a:pt x="9965" y="448"/>
                    <a:pt x="10066" y="348"/>
                    <a:pt x="10066" y="224"/>
                  </a:cubicBezTo>
                  <a:cubicBezTo>
                    <a:pt x="10066" y="101"/>
                    <a:pt x="9965" y="0"/>
                    <a:pt x="9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2820650" y="1238125"/>
              <a:ext cx="52500" cy="48175"/>
            </a:xfrm>
            <a:custGeom>
              <a:avLst/>
              <a:gdLst/>
              <a:ahLst/>
              <a:cxnLst/>
              <a:rect l="l" t="t" r="r" b="b"/>
              <a:pathLst>
                <a:path w="2100" h="1927" extrusionOk="0">
                  <a:moveTo>
                    <a:pt x="1102" y="447"/>
                  </a:moveTo>
                  <a:cubicBezTo>
                    <a:pt x="1190" y="447"/>
                    <a:pt x="1279" y="472"/>
                    <a:pt x="1359" y="516"/>
                  </a:cubicBezTo>
                  <a:cubicBezTo>
                    <a:pt x="1478" y="585"/>
                    <a:pt x="1563" y="695"/>
                    <a:pt x="1599" y="828"/>
                  </a:cubicBezTo>
                  <a:cubicBezTo>
                    <a:pt x="1635" y="962"/>
                    <a:pt x="1616" y="1100"/>
                    <a:pt x="1548" y="1219"/>
                  </a:cubicBezTo>
                  <a:cubicBezTo>
                    <a:pt x="1453" y="1385"/>
                    <a:pt x="1279" y="1477"/>
                    <a:pt x="1101" y="1477"/>
                  </a:cubicBezTo>
                  <a:cubicBezTo>
                    <a:pt x="1014" y="1477"/>
                    <a:pt x="925" y="1455"/>
                    <a:pt x="844" y="1408"/>
                  </a:cubicBezTo>
                  <a:cubicBezTo>
                    <a:pt x="598" y="1266"/>
                    <a:pt x="513" y="950"/>
                    <a:pt x="656" y="705"/>
                  </a:cubicBezTo>
                  <a:cubicBezTo>
                    <a:pt x="723" y="586"/>
                    <a:pt x="835" y="500"/>
                    <a:pt x="968" y="465"/>
                  </a:cubicBezTo>
                  <a:cubicBezTo>
                    <a:pt x="1012" y="453"/>
                    <a:pt x="1058" y="447"/>
                    <a:pt x="1102" y="447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2" y="34"/>
                  </a:cubicBezTo>
                  <a:cubicBezTo>
                    <a:pt x="603" y="100"/>
                    <a:pt x="395" y="260"/>
                    <a:pt x="266" y="483"/>
                  </a:cubicBezTo>
                  <a:cubicBezTo>
                    <a:pt x="1" y="942"/>
                    <a:pt x="159" y="1533"/>
                    <a:pt x="619" y="1798"/>
                  </a:cubicBezTo>
                  <a:cubicBezTo>
                    <a:pt x="770" y="1885"/>
                    <a:pt x="936" y="1927"/>
                    <a:pt x="1098" y="1927"/>
                  </a:cubicBezTo>
                  <a:cubicBezTo>
                    <a:pt x="1431" y="1927"/>
                    <a:pt x="1757" y="1754"/>
                    <a:pt x="1937" y="1448"/>
                  </a:cubicBezTo>
                  <a:cubicBezTo>
                    <a:pt x="2065" y="1224"/>
                    <a:pt x="2100" y="965"/>
                    <a:pt x="2033" y="715"/>
                  </a:cubicBezTo>
                  <a:cubicBezTo>
                    <a:pt x="1966" y="467"/>
                    <a:pt x="1806" y="259"/>
                    <a:pt x="1584" y="130"/>
                  </a:cubicBezTo>
                  <a:cubicBezTo>
                    <a:pt x="1435" y="44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2528175" y="1526025"/>
              <a:ext cx="51650" cy="48275"/>
            </a:xfrm>
            <a:custGeom>
              <a:avLst/>
              <a:gdLst/>
              <a:ahLst/>
              <a:cxnLst/>
              <a:rect l="l" t="t" r="r" b="b"/>
              <a:pathLst>
                <a:path w="2066" h="1931" extrusionOk="0">
                  <a:moveTo>
                    <a:pt x="1068" y="451"/>
                  </a:moveTo>
                  <a:cubicBezTo>
                    <a:pt x="1157" y="451"/>
                    <a:pt x="1245" y="474"/>
                    <a:pt x="1324" y="519"/>
                  </a:cubicBezTo>
                  <a:cubicBezTo>
                    <a:pt x="1443" y="587"/>
                    <a:pt x="1528" y="698"/>
                    <a:pt x="1564" y="831"/>
                  </a:cubicBezTo>
                  <a:cubicBezTo>
                    <a:pt x="1601" y="965"/>
                    <a:pt x="1582" y="1104"/>
                    <a:pt x="1513" y="1223"/>
                  </a:cubicBezTo>
                  <a:cubicBezTo>
                    <a:pt x="1445" y="1342"/>
                    <a:pt x="1334" y="1426"/>
                    <a:pt x="1201" y="1463"/>
                  </a:cubicBezTo>
                  <a:cubicBezTo>
                    <a:pt x="1156" y="1475"/>
                    <a:pt x="1111" y="1480"/>
                    <a:pt x="1066" y="1480"/>
                  </a:cubicBezTo>
                  <a:cubicBezTo>
                    <a:pt x="977" y="1480"/>
                    <a:pt x="889" y="1457"/>
                    <a:pt x="810" y="1411"/>
                  </a:cubicBezTo>
                  <a:cubicBezTo>
                    <a:pt x="691" y="1343"/>
                    <a:pt x="606" y="1232"/>
                    <a:pt x="569" y="1099"/>
                  </a:cubicBezTo>
                  <a:cubicBezTo>
                    <a:pt x="497" y="825"/>
                    <a:pt x="660" y="542"/>
                    <a:pt x="934" y="468"/>
                  </a:cubicBezTo>
                  <a:cubicBezTo>
                    <a:pt x="979" y="456"/>
                    <a:pt x="1024" y="451"/>
                    <a:pt x="1068" y="451"/>
                  </a:cubicBezTo>
                  <a:close/>
                  <a:moveTo>
                    <a:pt x="1068" y="0"/>
                  </a:moveTo>
                  <a:cubicBezTo>
                    <a:pt x="985" y="0"/>
                    <a:pt x="901" y="11"/>
                    <a:pt x="818" y="34"/>
                  </a:cubicBezTo>
                  <a:cubicBezTo>
                    <a:pt x="306" y="172"/>
                    <a:pt x="0" y="702"/>
                    <a:pt x="137" y="1214"/>
                  </a:cubicBezTo>
                  <a:cubicBezTo>
                    <a:pt x="204" y="1464"/>
                    <a:pt x="364" y="1672"/>
                    <a:pt x="586" y="1801"/>
                  </a:cubicBezTo>
                  <a:cubicBezTo>
                    <a:pt x="734" y="1886"/>
                    <a:pt x="899" y="1930"/>
                    <a:pt x="1066" y="1930"/>
                  </a:cubicBezTo>
                  <a:cubicBezTo>
                    <a:pt x="1148" y="1930"/>
                    <a:pt x="1233" y="1920"/>
                    <a:pt x="1317" y="1897"/>
                  </a:cubicBezTo>
                  <a:cubicBezTo>
                    <a:pt x="1566" y="1829"/>
                    <a:pt x="1774" y="1670"/>
                    <a:pt x="1902" y="1448"/>
                  </a:cubicBezTo>
                  <a:cubicBezTo>
                    <a:pt x="2031" y="1224"/>
                    <a:pt x="2065" y="964"/>
                    <a:pt x="1999" y="716"/>
                  </a:cubicBezTo>
                  <a:cubicBezTo>
                    <a:pt x="1931" y="467"/>
                    <a:pt x="1772" y="259"/>
                    <a:pt x="1549" y="130"/>
                  </a:cubicBezTo>
                  <a:cubicBezTo>
                    <a:pt x="1400" y="44"/>
                    <a:pt x="1235" y="0"/>
                    <a:pt x="1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2729500" y="1031050"/>
              <a:ext cx="55050" cy="48175"/>
            </a:xfrm>
            <a:custGeom>
              <a:avLst/>
              <a:gdLst/>
              <a:ahLst/>
              <a:cxnLst/>
              <a:rect l="l" t="t" r="r" b="b"/>
              <a:pathLst>
                <a:path w="2202" h="1927" extrusionOk="0">
                  <a:moveTo>
                    <a:pt x="1102" y="448"/>
                  </a:moveTo>
                  <a:cubicBezTo>
                    <a:pt x="1190" y="448"/>
                    <a:pt x="1279" y="470"/>
                    <a:pt x="1359" y="517"/>
                  </a:cubicBezTo>
                  <a:cubicBezTo>
                    <a:pt x="1605" y="658"/>
                    <a:pt x="1689" y="973"/>
                    <a:pt x="1547" y="1220"/>
                  </a:cubicBezTo>
                  <a:cubicBezTo>
                    <a:pt x="1452" y="1385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4" y="1409"/>
                  </a:cubicBezTo>
                  <a:cubicBezTo>
                    <a:pt x="597" y="1267"/>
                    <a:pt x="513" y="951"/>
                    <a:pt x="654" y="705"/>
                  </a:cubicBezTo>
                  <a:cubicBezTo>
                    <a:pt x="750" y="540"/>
                    <a:pt x="924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0" y="941"/>
                    <a:pt x="160" y="1532"/>
                    <a:pt x="620" y="1798"/>
                  </a:cubicBezTo>
                  <a:cubicBezTo>
                    <a:pt x="771" y="1885"/>
                    <a:pt x="936" y="1926"/>
                    <a:pt x="1099" y="1926"/>
                  </a:cubicBezTo>
                  <a:cubicBezTo>
                    <a:pt x="1434" y="1926"/>
                    <a:pt x="1757" y="1754"/>
                    <a:pt x="1935" y="1445"/>
                  </a:cubicBezTo>
                  <a:cubicBezTo>
                    <a:pt x="2201" y="985"/>
                    <a:pt x="2043" y="394"/>
                    <a:pt x="1583" y="129"/>
                  </a:cubicBezTo>
                  <a:cubicBezTo>
                    <a:pt x="1432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666850" y="1270450"/>
              <a:ext cx="49925" cy="48250"/>
            </a:xfrm>
            <a:custGeom>
              <a:avLst/>
              <a:gdLst/>
              <a:ahLst/>
              <a:cxnLst/>
              <a:rect l="l" t="t" r="r" b="b"/>
              <a:pathLst>
                <a:path w="1997" h="1930" extrusionOk="0">
                  <a:moveTo>
                    <a:pt x="999" y="450"/>
                  </a:moveTo>
                  <a:cubicBezTo>
                    <a:pt x="1089" y="450"/>
                    <a:pt x="1176" y="473"/>
                    <a:pt x="1256" y="517"/>
                  </a:cubicBezTo>
                  <a:cubicBezTo>
                    <a:pt x="1375" y="586"/>
                    <a:pt x="1461" y="697"/>
                    <a:pt x="1496" y="830"/>
                  </a:cubicBezTo>
                  <a:cubicBezTo>
                    <a:pt x="1532" y="962"/>
                    <a:pt x="1513" y="1101"/>
                    <a:pt x="1445" y="1221"/>
                  </a:cubicBezTo>
                  <a:cubicBezTo>
                    <a:pt x="1376" y="1340"/>
                    <a:pt x="1266" y="1425"/>
                    <a:pt x="1133" y="1461"/>
                  </a:cubicBezTo>
                  <a:cubicBezTo>
                    <a:pt x="1088" y="1473"/>
                    <a:pt x="1042" y="1479"/>
                    <a:pt x="997" y="1479"/>
                  </a:cubicBezTo>
                  <a:cubicBezTo>
                    <a:pt x="908" y="1479"/>
                    <a:pt x="820" y="1456"/>
                    <a:pt x="741" y="1410"/>
                  </a:cubicBezTo>
                  <a:cubicBezTo>
                    <a:pt x="622" y="1342"/>
                    <a:pt x="537" y="1230"/>
                    <a:pt x="501" y="1098"/>
                  </a:cubicBezTo>
                  <a:cubicBezTo>
                    <a:pt x="466" y="964"/>
                    <a:pt x="484" y="826"/>
                    <a:pt x="553" y="707"/>
                  </a:cubicBezTo>
                  <a:cubicBezTo>
                    <a:pt x="621" y="587"/>
                    <a:pt x="732" y="503"/>
                    <a:pt x="865" y="467"/>
                  </a:cubicBezTo>
                  <a:cubicBezTo>
                    <a:pt x="909" y="455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6" y="0"/>
                    <a:pt x="833" y="11"/>
                    <a:pt x="750" y="34"/>
                  </a:cubicBezTo>
                  <a:cubicBezTo>
                    <a:pt x="500" y="101"/>
                    <a:pt x="292" y="260"/>
                    <a:pt x="164" y="483"/>
                  </a:cubicBezTo>
                  <a:cubicBezTo>
                    <a:pt x="35" y="707"/>
                    <a:pt x="1" y="966"/>
                    <a:pt x="67" y="1214"/>
                  </a:cubicBezTo>
                  <a:cubicBezTo>
                    <a:pt x="135" y="1464"/>
                    <a:pt x="294" y="1672"/>
                    <a:pt x="516" y="1800"/>
                  </a:cubicBezTo>
                  <a:cubicBezTo>
                    <a:pt x="667" y="1887"/>
                    <a:pt x="833" y="1929"/>
                    <a:pt x="997" y="1929"/>
                  </a:cubicBezTo>
                  <a:cubicBezTo>
                    <a:pt x="1330" y="1929"/>
                    <a:pt x="1654" y="1755"/>
                    <a:pt x="1834" y="1448"/>
                  </a:cubicBezTo>
                  <a:cubicBezTo>
                    <a:pt x="1963" y="1224"/>
                    <a:pt x="1997" y="964"/>
                    <a:pt x="1930" y="715"/>
                  </a:cubicBezTo>
                  <a:cubicBezTo>
                    <a:pt x="1863" y="467"/>
                    <a:pt x="1704" y="259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350750" y="1226550"/>
              <a:ext cx="206675" cy="306175"/>
            </a:xfrm>
            <a:custGeom>
              <a:avLst/>
              <a:gdLst/>
              <a:ahLst/>
              <a:cxnLst/>
              <a:rect l="l" t="t" r="r" b="b"/>
              <a:pathLst>
                <a:path w="8267" h="12247" extrusionOk="0">
                  <a:moveTo>
                    <a:pt x="246" y="0"/>
                  </a:moveTo>
                  <a:cubicBezTo>
                    <a:pt x="189" y="0"/>
                    <a:pt x="132" y="22"/>
                    <a:pt x="88" y="67"/>
                  </a:cubicBezTo>
                  <a:cubicBezTo>
                    <a:pt x="1" y="154"/>
                    <a:pt x="1" y="297"/>
                    <a:pt x="88" y="384"/>
                  </a:cubicBezTo>
                  <a:lnTo>
                    <a:pt x="7819" y="8114"/>
                  </a:lnTo>
                  <a:lnTo>
                    <a:pt x="7819" y="12022"/>
                  </a:lnTo>
                  <a:cubicBezTo>
                    <a:pt x="7819" y="12146"/>
                    <a:pt x="7918" y="12246"/>
                    <a:pt x="8042" y="12246"/>
                  </a:cubicBezTo>
                  <a:cubicBezTo>
                    <a:pt x="8165" y="12246"/>
                    <a:pt x="8266" y="12146"/>
                    <a:pt x="8267" y="12021"/>
                  </a:cubicBezTo>
                  <a:lnTo>
                    <a:pt x="8267" y="8020"/>
                  </a:lnTo>
                  <a:cubicBezTo>
                    <a:pt x="8267" y="7961"/>
                    <a:pt x="8243" y="7904"/>
                    <a:pt x="8202" y="7862"/>
                  </a:cubicBezTo>
                  <a:lnTo>
                    <a:pt x="406" y="67"/>
                  </a:lnTo>
                  <a:cubicBezTo>
                    <a:pt x="361" y="22"/>
                    <a:pt x="303" y="0"/>
                    <a:pt x="2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736775" y="1601125"/>
              <a:ext cx="52500" cy="48225"/>
            </a:xfrm>
            <a:custGeom>
              <a:avLst/>
              <a:gdLst/>
              <a:ahLst/>
              <a:cxnLst/>
              <a:rect l="l" t="t" r="r" b="b"/>
              <a:pathLst>
                <a:path w="2100" h="1929" extrusionOk="0">
                  <a:moveTo>
                    <a:pt x="1101" y="450"/>
                  </a:moveTo>
                  <a:cubicBezTo>
                    <a:pt x="1191" y="450"/>
                    <a:pt x="1278" y="472"/>
                    <a:pt x="1358" y="518"/>
                  </a:cubicBezTo>
                  <a:cubicBezTo>
                    <a:pt x="1478" y="587"/>
                    <a:pt x="1562" y="697"/>
                    <a:pt x="1598" y="830"/>
                  </a:cubicBezTo>
                  <a:cubicBezTo>
                    <a:pt x="1635" y="964"/>
                    <a:pt x="1615" y="1103"/>
                    <a:pt x="1548" y="1222"/>
                  </a:cubicBezTo>
                  <a:cubicBezTo>
                    <a:pt x="1452" y="1387"/>
                    <a:pt x="1279" y="1480"/>
                    <a:pt x="1101" y="1480"/>
                  </a:cubicBezTo>
                  <a:cubicBezTo>
                    <a:pt x="1013" y="1480"/>
                    <a:pt x="925" y="1457"/>
                    <a:pt x="843" y="1410"/>
                  </a:cubicBezTo>
                  <a:cubicBezTo>
                    <a:pt x="597" y="1269"/>
                    <a:pt x="513" y="954"/>
                    <a:pt x="655" y="707"/>
                  </a:cubicBezTo>
                  <a:cubicBezTo>
                    <a:pt x="723" y="588"/>
                    <a:pt x="835" y="503"/>
                    <a:pt x="967" y="467"/>
                  </a:cubicBezTo>
                  <a:cubicBezTo>
                    <a:pt x="1012" y="455"/>
                    <a:pt x="1057" y="450"/>
                    <a:pt x="1101" y="450"/>
                  </a:cubicBezTo>
                  <a:close/>
                  <a:moveTo>
                    <a:pt x="1103" y="0"/>
                  </a:moveTo>
                  <a:cubicBezTo>
                    <a:pt x="1019" y="0"/>
                    <a:pt x="935" y="12"/>
                    <a:pt x="852" y="34"/>
                  </a:cubicBezTo>
                  <a:cubicBezTo>
                    <a:pt x="602" y="101"/>
                    <a:pt x="395" y="261"/>
                    <a:pt x="267" y="483"/>
                  </a:cubicBezTo>
                  <a:cubicBezTo>
                    <a:pt x="1" y="943"/>
                    <a:pt x="159" y="1534"/>
                    <a:pt x="618" y="1800"/>
                  </a:cubicBezTo>
                  <a:cubicBezTo>
                    <a:pt x="770" y="1887"/>
                    <a:pt x="934" y="1928"/>
                    <a:pt x="1099" y="1928"/>
                  </a:cubicBezTo>
                  <a:cubicBezTo>
                    <a:pt x="1432" y="1928"/>
                    <a:pt x="1757" y="1756"/>
                    <a:pt x="1936" y="1448"/>
                  </a:cubicBezTo>
                  <a:cubicBezTo>
                    <a:pt x="2065" y="1224"/>
                    <a:pt x="2100" y="966"/>
                    <a:pt x="2032" y="717"/>
                  </a:cubicBezTo>
                  <a:cubicBezTo>
                    <a:pt x="1966" y="467"/>
                    <a:pt x="1806" y="259"/>
                    <a:pt x="1583" y="130"/>
                  </a:cubicBezTo>
                  <a:cubicBezTo>
                    <a:pt x="1435" y="44"/>
                    <a:pt x="1270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1772325" y="1254775"/>
              <a:ext cx="82500" cy="357600"/>
            </a:xfrm>
            <a:custGeom>
              <a:avLst/>
              <a:gdLst/>
              <a:ahLst/>
              <a:cxnLst/>
              <a:rect l="l" t="t" r="r" b="b"/>
              <a:pathLst>
                <a:path w="3300" h="14304" extrusionOk="0">
                  <a:moveTo>
                    <a:pt x="3075" y="0"/>
                  </a:moveTo>
                  <a:cubicBezTo>
                    <a:pt x="2952" y="0"/>
                    <a:pt x="2851" y="101"/>
                    <a:pt x="2851" y="224"/>
                  </a:cubicBezTo>
                  <a:lnTo>
                    <a:pt x="2851" y="11157"/>
                  </a:lnTo>
                  <a:lnTo>
                    <a:pt x="88" y="13921"/>
                  </a:lnTo>
                  <a:cubicBezTo>
                    <a:pt x="0" y="14009"/>
                    <a:pt x="0" y="14152"/>
                    <a:pt x="88" y="14238"/>
                  </a:cubicBezTo>
                  <a:cubicBezTo>
                    <a:pt x="131" y="14282"/>
                    <a:pt x="188" y="14304"/>
                    <a:pt x="246" y="14304"/>
                  </a:cubicBezTo>
                  <a:cubicBezTo>
                    <a:pt x="303" y="14304"/>
                    <a:pt x="359" y="14281"/>
                    <a:pt x="405" y="14237"/>
                  </a:cubicBezTo>
                  <a:lnTo>
                    <a:pt x="3233" y="11408"/>
                  </a:lnTo>
                  <a:cubicBezTo>
                    <a:pt x="3275" y="11366"/>
                    <a:pt x="3299" y="11308"/>
                    <a:pt x="3299" y="11249"/>
                  </a:cubicBezTo>
                  <a:lnTo>
                    <a:pt x="3299" y="224"/>
                  </a:lnTo>
                  <a:cubicBezTo>
                    <a:pt x="3299" y="101"/>
                    <a:pt x="3199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554775" y="891375"/>
              <a:ext cx="49950" cy="48225"/>
            </a:xfrm>
            <a:custGeom>
              <a:avLst/>
              <a:gdLst/>
              <a:ahLst/>
              <a:cxnLst/>
              <a:rect l="l" t="t" r="r" b="b"/>
              <a:pathLst>
                <a:path w="1998" h="1929" extrusionOk="0">
                  <a:moveTo>
                    <a:pt x="999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7"/>
                    <a:pt x="1460" y="699"/>
                    <a:pt x="1496" y="831"/>
                  </a:cubicBezTo>
                  <a:cubicBezTo>
                    <a:pt x="1532" y="965"/>
                    <a:pt x="1514" y="1103"/>
                    <a:pt x="1445" y="1222"/>
                  </a:cubicBezTo>
                  <a:cubicBezTo>
                    <a:pt x="1376" y="1342"/>
                    <a:pt x="1266" y="1426"/>
                    <a:pt x="1133" y="1462"/>
                  </a:cubicBezTo>
                  <a:cubicBezTo>
                    <a:pt x="1089" y="1474"/>
                    <a:pt x="1044" y="1480"/>
                    <a:pt x="1000" y="1480"/>
                  </a:cubicBezTo>
                  <a:cubicBezTo>
                    <a:pt x="773" y="1480"/>
                    <a:pt x="564" y="1328"/>
                    <a:pt x="502" y="1098"/>
                  </a:cubicBezTo>
                  <a:cubicBezTo>
                    <a:pt x="465" y="965"/>
                    <a:pt x="484" y="825"/>
                    <a:pt x="553" y="706"/>
                  </a:cubicBezTo>
                  <a:cubicBezTo>
                    <a:pt x="621" y="587"/>
                    <a:pt x="732" y="503"/>
                    <a:pt x="865" y="466"/>
                  </a:cubicBezTo>
                  <a:cubicBezTo>
                    <a:pt x="909" y="454"/>
                    <a:pt x="955" y="449"/>
                    <a:pt x="999" y="449"/>
                  </a:cubicBezTo>
                  <a:close/>
                  <a:moveTo>
                    <a:pt x="1000" y="0"/>
                  </a:moveTo>
                  <a:cubicBezTo>
                    <a:pt x="916" y="0"/>
                    <a:pt x="832" y="11"/>
                    <a:pt x="749" y="34"/>
                  </a:cubicBezTo>
                  <a:cubicBezTo>
                    <a:pt x="500" y="100"/>
                    <a:pt x="292" y="260"/>
                    <a:pt x="164" y="482"/>
                  </a:cubicBezTo>
                  <a:cubicBezTo>
                    <a:pt x="35" y="706"/>
                    <a:pt x="1" y="965"/>
                    <a:pt x="67" y="1214"/>
                  </a:cubicBezTo>
                  <a:cubicBezTo>
                    <a:pt x="183" y="1644"/>
                    <a:pt x="574" y="1929"/>
                    <a:pt x="999" y="1929"/>
                  </a:cubicBezTo>
                  <a:cubicBezTo>
                    <a:pt x="1080" y="1929"/>
                    <a:pt x="1164" y="1918"/>
                    <a:pt x="1248" y="1896"/>
                  </a:cubicBezTo>
                  <a:cubicBezTo>
                    <a:pt x="1498" y="1830"/>
                    <a:pt x="1706" y="1670"/>
                    <a:pt x="1834" y="1447"/>
                  </a:cubicBezTo>
                  <a:cubicBezTo>
                    <a:pt x="1963" y="1224"/>
                    <a:pt x="1997" y="964"/>
                    <a:pt x="1931" y="716"/>
                  </a:cubicBezTo>
                  <a:cubicBezTo>
                    <a:pt x="1863" y="466"/>
                    <a:pt x="1703" y="259"/>
                    <a:pt x="1481" y="130"/>
                  </a:cubicBezTo>
                  <a:cubicBezTo>
                    <a:pt x="1332" y="45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313875" y="912925"/>
              <a:ext cx="248350" cy="147825"/>
            </a:xfrm>
            <a:custGeom>
              <a:avLst/>
              <a:gdLst/>
              <a:ahLst/>
              <a:cxnLst/>
              <a:rect l="l" t="t" r="r" b="b"/>
              <a:pathLst>
                <a:path w="9934" h="5913" extrusionOk="0">
                  <a:moveTo>
                    <a:pt x="5710" y="1"/>
                  </a:moveTo>
                  <a:cubicBezTo>
                    <a:pt x="5651" y="1"/>
                    <a:pt x="5593" y="25"/>
                    <a:pt x="5552" y="67"/>
                  </a:cubicBezTo>
                  <a:lnTo>
                    <a:pt x="87" y="5530"/>
                  </a:lnTo>
                  <a:cubicBezTo>
                    <a:pt x="0" y="5618"/>
                    <a:pt x="0" y="5759"/>
                    <a:pt x="87" y="5847"/>
                  </a:cubicBezTo>
                  <a:cubicBezTo>
                    <a:pt x="130" y="5891"/>
                    <a:pt x="188" y="5913"/>
                    <a:pt x="246" y="5913"/>
                  </a:cubicBezTo>
                  <a:cubicBezTo>
                    <a:pt x="304" y="5913"/>
                    <a:pt x="360" y="5890"/>
                    <a:pt x="406" y="5847"/>
                  </a:cubicBezTo>
                  <a:lnTo>
                    <a:pt x="5802" y="449"/>
                  </a:lnTo>
                  <a:lnTo>
                    <a:pt x="9710" y="449"/>
                  </a:lnTo>
                  <a:cubicBezTo>
                    <a:pt x="9833" y="449"/>
                    <a:pt x="9934" y="348"/>
                    <a:pt x="9934" y="225"/>
                  </a:cubicBezTo>
                  <a:cubicBezTo>
                    <a:pt x="9934" y="102"/>
                    <a:pt x="9833" y="1"/>
                    <a:pt x="97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247375" y="1623250"/>
              <a:ext cx="52425" cy="48225"/>
            </a:xfrm>
            <a:custGeom>
              <a:avLst/>
              <a:gdLst/>
              <a:ahLst/>
              <a:cxnLst/>
              <a:rect l="l" t="t" r="r" b="b"/>
              <a:pathLst>
                <a:path w="2097" h="1929" extrusionOk="0">
                  <a:moveTo>
                    <a:pt x="996" y="451"/>
                  </a:moveTo>
                  <a:cubicBezTo>
                    <a:pt x="1174" y="451"/>
                    <a:pt x="1348" y="543"/>
                    <a:pt x="1443" y="708"/>
                  </a:cubicBezTo>
                  <a:cubicBezTo>
                    <a:pt x="1586" y="953"/>
                    <a:pt x="1501" y="1270"/>
                    <a:pt x="1255" y="1412"/>
                  </a:cubicBezTo>
                  <a:cubicBezTo>
                    <a:pt x="1174" y="1459"/>
                    <a:pt x="1085" y="1481"/>
                    <a:pt x="998" y="1481"/>
                  </a:cubicBezTo>
                  <a:cubicBezTo>
                    <a:pt x="820" y="1481"/>
                    <a:pt x="646" y="1388"/>
                    <a:pt x="551" y="1222"/>
                  </a:cubicBezTo>
                  <a:cubicBezTo>
                    <a:pt x="482" y="1103"/>
                    <a:pt x="463" y="964"/>
                    <a:pt x="500" y="831"/>
                  </a:cubicBezTo>
                  <a:cubicBezTo>
                    <a:pt x="536" y="699"/>
                    <a:pt x="621" y="588"/>
                    <a:pt x="740" y="519"/>
                  </a:cubicBezTo>
                  <a:cubicBezTo>
                    <a:pt x="821" y="473"/>
                    <a:pt x="909" y="451"/>
                    <a:pt x="996" y="451"/>
                  </a:cubicBezTo>
                  <a:close/>
                  <a:moveTo>
                    <a:pt x="995" y="0"/>
                  </a:moveTo>
                  <a:cubicBezTo>
                    <a:pt x="831" y="0"/>
                    <a:pt x="666" y="42"/>
                    <a:pt x="515" y="129"/>
                  </a:cubicBezTo>
                  <a:cubicBezTo>
                    <a:pt x="292" y="257"/>
                    <a:pt x="133" y="466"/>
                    <a:pt x="66" y="714"/>
                  </a:cubicBezTo>
                  <a:cubicBezTo>
                    <a:pt x="0" y="964"/>
                    <a:pt x="33" y="1223"/>
                    <a:pt x="162" y="1446"/>
                  </a:cubicBezTo>
                  <a:cubicBezTo>
                    <a:pt x="291" y="1669"/>
                    <a:pt x="499" y="1828"/>
                    <a:pt x="748" y="1896"/>
                  </a:cubicBezTo>
                  <a:cubicBezTo>
                    <a:pt x="831" y="1918"/>
                    <a:pt x="916" y="1929"/>
                    <a:pt x="998" y="1929"/>
                  </a:cubicBezTo>
                  <a:cubicBezTo>
                    <a:pt x="1166" y="1929"/>
                    <a:pt x="1330" y="1885"/>
                    <a:pt x="1479" y="1798"/>
                  </a:cubicBezTo>
                  <a:cubicBezTo>
                    <a:pt x="1938" y="1532"/>
                    <a:pt x="2096" y="941"/>
                    <a:pt x="1830" y="482"/>
                  </a:cubicBezTo>
                  <a:cubicBezTo>
                    <a:pt x="1653" y="173"/>
                    <a:pt x="1328" y="0"/>
                    <a:pt x="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181800" y="1359400"/>
              <a:ext cx="82475" cy="275100"/>
            </a:xfrm>
            <a:custGeom>
              <a:avLst/>
              <a:gdLst/>
              <a:ahLst/>
              <a:cxnLst/>
              <a:rect l="l" t="t" r="r" b="b"/>
              <a:pathLst>
                <a:path w="3299" h="11004" extrusionOk="0">
                  <a:moveTo>
                    <a:pt x="224" y="1"/>
                  </a:moveTo>
                  <a:cubicBezTo>
                    <a:pt x="100" y="1"/>
                    <a:pt x="1" y="101"/>
                    <a:pt x="1" y="224"/>
                  </a:cubicBezTo>
                  <a:lnTo>
                    <a:pt x="1" y="7951"/>
                  </a:lnTo>
                  <a:cubicBezTo>
                    <a:pt x="1" y="8010"/>
                    <a:pt x="24" y="8067"/>
                    <a:pt x="66" y="8109"/>
                  </a:cubicBezTo>
                  <a:lnTo>
                    <a:pt x="2896" y="10938"/>
                  </a:lnTo>
                  <a:cubicBezTo>
                    <a:pt x="2938" y="10982"/>
                    <a:pt x="2995" y="11003"/>
                    <a:pt x="3053" y="11003"/>
                  </a:cubicBezTo>
                  <a:cubicBezTo>
                    <a:pt x="3111" y="11003"/>
                    <a:pt x="3167" y="10982"/>
                    <a:pt x="3211" y="10939"/>
                  </a:cubicBezTo>
                  <a:cubicBezTo>
                    <a:pt x="3299" y="10851"/>
                    <a:pt x="3299" y="10708"/>
                    <a:pt x="3211" y="10622"/>
                  </a:cubicBezTo>
                  <a:lnTo>
                    <a:pt x="448" y="7858"/>
                  </a:lnTo>
                  <a:lnTo>
                    <a:pt x="448" y="224"/>
                  </a:lnTo>
                  <a:cubicBezTo>
                    <a:pt x="448" y="101"/>
                    <a:pt x="347" y="1"/>
                    <a:pt x="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564275" y="875675"/>
              <a:ext cx="52300" cy="48225"/>
            </a:xfrm>
            <a:custGeom>
              <a:avLst/>
              <a:gdLst/>
              <a:ahLst/>
              <a:cxnLst/>
              <a:rect l="l" t="t" r="r" b="b"/>
              <a:pathLst>
                <a:path w="2092" h="1929" extrusionOk="0">
                  <a:moveTo>
                    <a:pt x="1100" y="450"/>
                  </a:moveTo>
                  <a:cubicBezTo>
                    <a:pt x="1176" y="450"/>
                    <a:pt x="1255" y="466"/>
                    <a:pt x="1328" y="503"/>
                  </a:cubicBezTo>
                  <a:cubicBezTo>
                    <a:pt x="1452" y="563"/>
                    <a:pt x="1544" y="670"/>
                    <a:pt x="1588" y="799"/>
                  </a:cubicBezTo>
                  <a:cubicBezTo>
                    <a:pt x="1632" y="931"/>
                    <a:pt x="1622" y="1070"/>
                    <a:pt x="1561" y="1194"/>
                  </a:cubicBezTo>
                  <a:cubicBezTo>
                    <a:pt x="1501" y="1317"/>
                    <a:pt x="1395" y="1409"/>
                    <a:pt x="1265" y="1453"/>
                  </a:cubicBezTo>
                  <a:cubicBezTo>
                    <a:pt x="1211" y="1471"/>
                    <a:pt x="1155" y="1480"/>
                    <a:pt x="1099" y="1480"/>
                  </a:cubicBezTo>
                  <a:cubicBezTo>
                    <a:pt x="1021" y="1480"/>
                    <a:pt x="943" y="1462"/>
                    <a:pt x="871" y="1426"/>
                  </a:cubicBezTo>
                  <a:cubicBezTo>
                    <a:pt x="748" y="1366"/>
                    <a:pt x="655" y="1260"/>
                    <a:pt x="611" y="1131"/>
                  </a:cubicBezTo>
                  <a:cubicBezTo>
                    <a:pt x="568" y="1000"/>
                    <a:pt x="576" y="860"/>
                    <a:pt x="638" y="737"/>
                  </a:cubicBezTo>
                  <a:cubicBezTo>
                    <a:pt x="728" y="556"/>
                    <a:pt x="909" y="450"/>
                    <a:pt x="1100" y="450"/>
                  </a:cubicBezTo>
                  <a:close/>
                  <a:moveTo>
                    <a:pt x="1101" y="1"/>
                  </a:moveTo>
                  <a:cubicBezTo>
                    <a:pt x="746" y="1"/>
                    <a:pt x="403" y="198"/>
                    <a:pt x="235" y="537"/>
                  </a:cubicBezTo>
                  <a:cubicBezTo>
                    <a:pt x="0" y="1013"/>
                    <a:pt x="195" y="1592"/>
                    <a:pt x="671" y="1827"/>
                  </a:cubicBezTo>
                  <a:cubicBezTo>
                    <a:pt x="805" y="1895"/>
                    <a:pt x="951" y="1928"/>
                    <a:pt x="1098" y="1928"/>
                  </a:cubicBezTo>
                  <a:cubicBezTo>
                    <a:pt x="1202" y="1928"/>
                    <a:pt x="1307" y="1912"/>
                    <a:pt x="1406" y="1876"/>
                  </a:cubicBezTo>
                  <a:cubicBezTo>
                    <a:pt x="1650" y="1794"/>
                    <a:pt x="1846" y="1622"/>
                    <a:pt x="1961" y="1391"/>
                  </a:cubicBezTo>
                  <a:cubicBezTo>
                    <a:pt x="2075" y="1161"/>
                    <a:pt x="2092" y="899"/>
                    <a:pt x="2011" y="654"/>
                  </a:cubicBezTo>
                  <a:cubicBezTo>
                    <a:pt x="1929" y="411"/>
                    <a:pt x="1755" y="214"/>
                    <a:pt x="1525" y="100"/>
                  </a:cubicBezTo>
                  <a:cubicBezTo>
                    <a:pt x="1389" y="33"/>
                    <a:pt x="1244" y="1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05100" y="909600"/>
              <a:ext cx="111275" cy="234000"/>
            </a:xfrm>
            <a:custGeom>
              <a:avLst/>
              <a:gdLst/>
              <a:ahLst/>
              <a:cxnLst/>
              <a:rect l="l" t="t" r="r" b="b"/>
              <a:pathLst>
                <a:path w="4451" h="9360" extrusionOk="0">
                  <a:moveTo>
                    <a:pt x="255" y="0"/>
                  </a:moveTo>
                  <a:cubicBezTo>
                    <a:pt x="184" y="0"/>
                    <a:pt x="115" y="34"/>
                    <a:pt x="72" y="96"/>
                  </a:cubicBezTo>
                  <a:cubicBezTo>
                    <a:pt x="0" y="198"/>
                    <a:pt x="26" y="340"/>
                    <a:pt x="128" y="409"/>
                  </a:cubicBezTo>
                  <a:lnTo>
                    <a:pt x="3585" y="2800"/>
                  </a:lnTo>
                  <a:lnTo>
                    <a:pt x="3993" y="9150"/>
                  </a:lnTo>
                  <a:cubicBezTo>
                    <a:pt x="4001" y="9269"/>
                    <a:pt x="4099" y="9360"/>
                    <a:pt x="4217" y="9360"/>
                  </a:cubicBezTo>
                  <a:lnTo>
                    <a:pt x="4233" y="9360"/>
                  </a:lnTo>
                  <a:cubicBezTo>
                    <a:pt x="4356" y="9352"/>
                    <a:pt x="4451" y="9245"/>
                    <a:pt x="4442" y="9122"/>
                  </a:cubicBezTo>
                  <a:lnTo>
                    <a:pt x="4028" y="2663"/>
                  </a:lnTo>
                  <a:cubicBezTo>
                    <a:pt x="4024" y="2594"/>
                    <a:pt x="3987" y="2532"/>
                    <a:pt x="3932" y="2493"/>
                  </a:cubicBezTo>
                  <a:lnTo>
                    <a:pt x="384" y="41"/>
                  </a:lnTo>
                  <a:cubicBezTo>
                    <a:pt x="345" y="13"/>
                    <a:pt x="300" y="0"/>
                    <a:pt x="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452875" y="1479875"/>
              <a:ext cx="51700" cy="48225"/>
            </a:xfrm>
            <a:custGeom>
              <a:avLst/>
              <a:gdLst/>
              <a:ahLst/>
              <a:cxnLst/>
              <a:rect l="l" t="t" r="r" b="b"/>
              <a:pathLst>
                <a:path w="2068" h="1929" extrusionOk="0">
                  <a:moveTo>
                    <a:pt x="998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8"/>
                    <a:pt x="1460" y="699"/>
                    <a:pt x="1496" y="832"/>
                  </a:cubicBezTo>
                  <a:cubicBezTo>
                    <a:pt x="1531" y="966"/>
                    <a:pt x="1513" y="1103"/>
                    <a:pt x="1445" y="1222"/>
                  </a:cubicBezTo>
                  <a:cubicBezTo>
                    <a:pt x="1376" y="1342"/>
                    <a:pt x="1265" y="1427"/>
                    <a:pt x="1133" y="1463"/>
                  </a:cubicBezTo>
                  <a:cubicBezTo>
                    <a:pt x="1088" y="1475"/>
                    <a:pt x="1043" y="1480"/>
                    <a:pt x="998" y="1480"/>
                  </a:cubicBezTo>
                  <a:cubicBezTo>
                    <a:pt x="771" y="1480"/>
                    <a:pt x="563" y="1329"/>
                    <a:pt x="501" y="1098"/>
                  </a:cubicBezTo>
                  <a:cubicBezTo>
                    <a:pt x="465" y="966"/>
                    <a:pt x="484" y="827"/>
                    <a:pt x="552" y="707"/>
                  </a:cubicBezTo>
                  <a:cubicBezTo>
                    <a:pt x="620" y="588"/>
                    <a:pt x="732" y="503"/>
                    <a:pt x="864" y="468"/>
                  </a:cubicBezTo>
                  <a:cubicBezTo>
                    <a:pt x="908" y="455"/>
                    <a:pt x="955" y="449"/>
                    <a:pt x="998" y="449"/>
                  </a:cubicBezTo>
                  <a:close/>
                  <a:moveTo>
                    <a:pt x="999" y="1"/>
                  </a:moveTo>
                  <a:cubicBezTo>
                    <a:pt x="916" y="1"/>
                    <a:pt x="832" y="12"/>
                    <a:pt x="749" y="34"/>
                  </a:cubicBezTo>
                  <a:cubicBezTo>
                    <a:pt x="500" y="101"/>
                    <a:pt x="292" y="261"/>
                    <a:pt x="163" y="484"/>
                  </a:cubicBezTo>
                  <a:cubicBezTo>
                    <a:pt x="35" y="707"/>
                    <a:pt x="0" y="966"/>
                    <a:pt x="67" y="1215"/>
                  </a:cubicBezTo>
                  <a:cubicBezTo>
                    <a:pt x="183" y="1645"/>
                    <a:pt x="572" y="1929"/>
                    <a:pt x="998" y="1929"/>
                  </a:cubicBezTo>
                  <a:cubicBezTo>
                    <a:pt x="1080" y="1929"/>
                    <a:pt x="1165" y="1918"/>
                    <a:pt x="1249" y="1897"/>
                  </a:cubicBezTo>
                  <a:cubicBezTo>
                    <a:pt x="1762" y="1758"/>
                    <a:pt x="2067" y="1230"/>
                    <a:pt x="1930" y="716"/>
                  </a:cubicBezTo>
                  <a:cubicBezTo>
                    <a:pt x="1863" y="466"/>
                    <a:pt x="1703" y="260"/>
                    <a:pt x="1481" y="131"/>
                  </a:cubicBezTo>
                  <a:cubicBezTo>
                    <a:pt x="1332" y="45"/>
                    <a:pt x="1166" y="1"/>
                    <a:pt x="9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468050" y="1386850"/>
              <a:ext cx="51725" cy="48225"/>
            </a:xfrm>
            <a:custGeom>
              <a:avLst/>
              <a:gdLst/>
              <a:ahLst/>
              <a:cxnLst/>
              <a:rect l="l" t="t" r="r" b="b"/>
              <a:pathLst>
                <a:path w="2069" h="1929" extrusionOk="0">
                  <a:moveTo>
                    <a:pt x="996" y="449"/>
                  </a:moveTo>
                  <a:cubicBezTo>
                    <a:pt x="1224" y="449"/>
                    <a:pt x="1434" y="600"/>
                    <a:pt x="1496" y="831"/>
                  </a:cubicBezTo>
                  <a:cubicBezTo>
                    <a:pt x="1570" y="1106"/>
                    <a:pt x="1406" y="1388"/>
                    <a:pt x="1131" y="1462"/>
                  </a:cubicBezTo>
                  <a:cubicBezTo>
                    <a:pt x="1087" y="1474"/>
                    <a:pt x="1042" y="1479"/>
                    <a:pt x="999" y="1479"/>
                  </a:cubicBezTo>
                  <a:cubicBezTo>
                    <a:pt x="771" y="1479"/>
                    <a:pt x="562" y="1328"/>
                    <a:pt x="500" y="1098"/>
                  </a:cubicBezTo>
                  <a:cubicBezTo>
                    <a:pt x="426" y="823"/>
                    <a:pt x="590" y="540"/>
                    <a:pt x="864" y="466"/>
                  </a:cubicBezTo>
                  <a:cubicBezTo>
                    <a:pt x="908" y="454"/>
                    <a:pt x="953" y="449"/>
                    <a:pt x="996" y="449"/>
                  </a:cubicBezTo>
                  <a:close/>
                  <a:moveTo>
                    <a:pt x="1000" y="1"/>
                  </a:moveTo>
                  <a:cubicBezTo>
                    <a:pt x="917" y="1"/>
                    <a:pt x="833" y="11"/>
                    <a:pt x="750" y="34"/>
                  </a:cubicBezTo>
                  <a:cubicBezTo>
                    <a:pt x="500" y="100"/>
                    <a:pt x="292" y="260"/>
                    <a:pt x="163" y="482"/>
                  </a:cubicBezTo>
                  <a:cubicBezTo>
                    <a:pt x="34" y="706"/>
                    <a:pt x="0" y="965"/>
                    <a:pt x="67" y="1214"/>
                  </a:cubicBezTo>
                  <a:cubicBezTo>
                    <a:pt x="182" y="1644"/>
                    <a:pt x="573" y="1928"/>
                    <a:pt x="998" y="1928"/>
                  </a:cubicBezTo>
                  <a:cubicBezTo>
                    <a:pt x="1080" y="1928"/>
                    <a:pt x="1165" y="1918"/>
                    <a:pt x="1249" y="1895"/>
                  </a:cubicBezTo>
                  <a:cubicBezTo>
                    <a:pt x="1763" y="1757"/>
                    <a:pt x="2068" y="1227"/>
                    <a:pt x="1930" y="715"/>
                  </a:cubicBezTo>
                  <a:cubicBezTo>
                    <a:pt x="1814" y="285"/>
                    <a:pt x="1424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374625" y="1125475"/>
              <a:ext cx="49950" cy="48250"/>
            </a:xfrm>
            <a:custGeom>
              <a:avLst/>
              <a:gdLst/>
              <a:ahLst/>
              <a:cxnLst/>
              <a:rect l="l" t="t" r="r" b="b"/>
              <a:pathLst>
                <a:path w="1998" h="1930" extrusionOk="0">
                  <a:moveTo>
                    <a:pt x="999" y="450"/>
                  </a:moveTo>
                  <a:cubicBezTo>
                    <a:pt x="1089" y="450"/>
                    <a:pt x="1176" y="473"/>
                    <a:pt x="1255" y="519"/>
                  </a:cubicBezTo>
                  <a:cubicBezTo>
                    <a:pt x="1374" y="588"/>
                    <a:pt x="1459" y="698"/>
                    <a:pt x="1495" y="831"/>
                  </a:cubicBezTo>
                  <a:cubicBezTo>
                    <a:pt x="1531" y="965"/>
                    <a:pt x="1512" y="1103"/>
                    <a:pt x="1444" y="1222"/>
                  </a:cubicBezTo>
                  <a:cubicBezTo>
                    <a:pt x="1349" y="1388"/>
                    <a:pt x="1175" y="1480"/>
                    <a:pt x="997" y="1480"/>
                  </a:cubicBezTo>
                  <a:cubicBezTo>
                    <a:pt x="910" y="1480"/>
                    <a:pt x="821" y="1458"/>
                    <a:pt x="740" y="1411"/>
                  </a:cubicBezTo>
                  <a:cubicBezTo>
                    <a:pt x="621" y="1343"/>
                    <a:pt x="537" y="1232"/>
                    <a:pt x="500" y="1099"/>
                  </a:cubicBezTo>
                  <a:cubicBezTo>
                    <a:pt x="466" y="965"/>
                    <a:pt x="484" y="827"/>
                    <a:pt x="553" y="708"/>
                  </a:cubicBezTo>
                  <a:cubicBezTo>
                    <a:pt x="620" y="589"/>
                    <a:pt x="732" y="504"/>
                    <a:pt x="865" y="467"/>
                  </a:cubicBezTo>
                  <a:cubicBezTo>
                    <a:pt x="909" y="456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7" y="0"/>
                    <a:pt x="833" y="11"/>
                    <a:pt x="750" y="33"/>
                  </a:cubicBezTo>
                  <a:cubicBezTo>
                    <a:pt x="500" y="101"/>
                    <a:pt x="292" y="260"/>
                    <a:pt x="164" y="482"/>
                  </a:cubicBezTo>
                  <a:cubicBezTo>
                    <a:pt x="35" y="707"/>
                    <a:pt x="1" y="966"/>
                    <a:pt x="67" y="1215"/>
                  </a:cubicBezTo>
                  <a:cubicBezTo>
                    <a:pt x="135" y="1463"/>
                    <a:pt x="294" y="1671"/>
                    <a:pt x="516" y="1800"/>
                  </a:cubicBezTo>
                  <a:cubicBezTo>
                    <a:pt x="664" y="1886"/>
                    <a:pt x="828" y="1930"/>
                    <a:pt x="996" y="1930"/>
                  </a:cubicBezTo>
                  <a:cubicBezTo>
                    <a:pt x="1080" y="1930"/>
                    <a:pt x="1165" y="1919"/>
                    <a:pt x="1249" y="1897"/>
                  </a:cubicBezTo>
                  <a:cubicBezTo>
                    <a:pt x="1497" y="1829"/>
                    <a:pt x="1705" y="1670"/>
                    <a:pt x="1834" y="1447"/>
                  </a:cubicBezTo>
                  <a:cubicBezTo>
                    <a:pt x="1963" y="1223"/>
                    <a:pt x="1997" y="965"/>
                    <a:pt x="1931" y="716"/>
                  </a:cubicBezTo>
                  <a:cubicBezTo>
                    <a:pt x="1863" y="466"/>
                    <a:pt x="1704" y="258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359125" y="1308200"/>
              <a:ext cx="55050" cy="48175"/>
            </a:xfrm>
            <a:custGeom>
              <a:avLst/>
              <a:gdLst/>
              <a:ahLst/>
              <a:cxnLst/>
              <a:rect l="l" t="t" r="r" b="b"/>
              <a:pathLst>
                <a:path w="2202" h="1927" extrusionOk="0">
                  <a:moveTo>
                    <a:pt x="1102" y="448"/>
                  </a:moveTo>
                  <a:cubicBezTo>
                    <a:pt x="1189" y="448"/>
                    <a:pt x="1277" y="470"/>
                    <a:pt x="1357" y="517"/>
                  </a:cubicBezTo>
                  <a:cubicBezTo>
                    <a:pt x="1604" y="658"/>
                    <a:pt x="1689" y="973"/>
                    <a:pt x="1547" y="1220"/>
                  </a:cubicBezTo>
                  <a:cubicBezTo>
                    <a:pt x="1451" y="1385"/>
                    <a:pt x="1278" y="1478"/>
                    <a:pt x="1100" y="1478"/>
                  </a:cubicBezTo>
                  <a:cubicBezTo>
                    <a:pt x="1012" y="1478"/>
                    <a:pt x="924" y="1456"/>
                    <a:pt x="843" y="1409"/>
                  </a:cubicBezTo>
                  <a:cubicBezTo>
                    <a:pt x="596" y="1267"/>
                    <a:pt x="512" y="952"/>
                    <a:pt x="654" y="705"/>
                  </a:cubicBezTo>
                  <a:cubicBezTo>
                    <a:pt x="749" y="540"/>
                    <a:pt x="923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1" y="941"/>
                    <a:pt x="160" y="1532"/>
                    <a:pt x="620" y="1798"/>
                  </a:cubicBezTo>
                  <a:cubicBezTo>
                    <a:pt x="771" y="1885"/>
                    <a:pt x="936" y="1927"/>
                    <a:pt x="1099" y="1927"/>
                  </a:cubicBezTo>
                  <a:cubicBezTo>
                    <a:pt x="1432" y="1927"/>
                    <a:pt x="1757" y="1754"/>
                    <a:pt x="1935" y="1445"/>
                  </a:cubicBezTo>
                  <a:cubicBezTo>
                    <a:pt x="2201" y="985"/>
                    <a:pt x="2042" y="394"/>
                    <a:pt x="1582" y="130"/>
                  </a:cubicBezTo>
                  <a:cubicBezTo>
                    <a:pt x="1431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398775" y="1220625"/>
              <a:ext cx="240625" cy="95850"/>
            </a:xfrm>
            <a:custGeom>
              <a:avLst/>
              <a:gdLst/>
              <a:ahLst/>
              <a:cxnLst/>
              <a:rect l="l" t="t" r="r" b="b"/>
              <a:pathLst>
                <a:path w="9625" h="3834" extrusionOk="0">
                  <a:moveTo>
                    <a:pt x="2929" y="0"/>
                  </a:moveTo>
                  <a:cubicBezTo>
                    <a:pt x="2861" y="0"/>
                    <a:pt x="2797" y="32"/>
                    <a:pt x="2754" y="86"/>
                  </a:cubicBezTo>
                  <a:lnTo>
                    <a:pt x="79" y="3470"/>
                  </a:lnTo>
                  <a:cubicBezTo>
                    <a:pt x="1" y="3568"/>
                    <a:pt x="17" y="3709"/>
                    <a:pt x="114" y="3785"/>
                  </a:cubicBezTo>
                  <a:cubicBezTo>
                    <a:pt x="156" y="3817"/>
                    <a:pt x="205" y="3833"/>
                    <a:pt x="254" y="3833"/>
                  </a:cubicBezTo>
                  <a:cubicBezTo>
                    <a:pt x="320" y="3833"/>
                    <a:pt x="386" y="3804"/>
                    <a:pt x="430" y="3747"/>
                  </a:cubicBezTo>
                  <a:lnTo>
                    <a:pt x="3038" y="448"/>
                  </a:lnTo>
                  <a:lnTo>
                    <a:pt x="9401" y="448"/>
                  </a:lnTo>
                  <a:cubicBezTo>
                    <a:pt x="9525" y="448"/>
                    <a:pt x="9624" y="348"/>
                    <a:pt x="9624" y="224"/>
                  </a:cubicBezTo>
                  <a:cubicBezTo>
                    <a:pt x="9624" y="101"/>
                    <a:pt x="9525" y="0"/>
                    <a:pt x="9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412450" y="1142325"/>
              <a:ext cx="226950" cy="11200"/>
            </a:xfrm>
            <a:custGeom>
              <a:avLst/>
              <a:gdLst/>
              <a:ahLst/>
              <a:cxnLst/>
              <a:rect l="l" t="t" r="r" b="b"/>
              <a:pathLst>
                <a:path w="9078" h="448" extrusionOk="0">
                  <a:moveTo>
                    <a:pt x="225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8"/>
                    <a:pt x="101" y="447"/>
                    <a:pt x="225" y="447"/>
                  </a:cubicBezTo>
                  <a:lnTo>
                    <a:pt x="8854" y="447"/>
                  </a:lnTo>
                  <a:cubicBezTo>
                    <a:pt x="8978" y="447"/>
                    <a:pt x="9077" y="348"/>
                    <a:pt x="9077" y="224"/>
                  </a:cubicBezTo>
                  <a:cubicBezTo>
                    <a:pt x="9077" y="101"/>
                    <a:pt x="8978" y="0"/>
                    <a:pt x="8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499850" y="1294675"/>
              <a:ext cx="109975" cy="108875"/>
            </a:xfrm>
            <a:custGeom>
              <a:avLst/>
              <a:gdLst/>
              <a:ahLst/>
              <a:cxnLst/>
              <a:rect l="l" t="t" r="r" b="b"/>
              <a:pathLst>
                <a:path w="4399" h="4355" extrusionOk="0">
                  <a:moveTo>
                    <a:pt x="4152" y="1"/>
                  </a:moveTo>
                  <a:cubicBezTo>
                    <a:pt x="4094" y="1"/>
                    <a:pt x="4037" y="23"/>
                    <a:pt x="3994" y="66"/>
                  </a:cubicBezTo>
                  <a:lnTo>
                    <a:pt x="89" y="3971"/>
                  </a:lnTo>
                  <a:cubicBezTo>
                    <a:pt x="1" y="4060"/>
                    <a:pt x="1" y="4201"/>
                    <a:pt x="89" y="4289"/>
                  </a:cubicBezTo>
                  <a:cubicBezTo>
                    <a:pt x="132" y="4333"/>
                    <a:pt x="188" y="4355"/>
                    <a:pt x="246" y="4355"/>
                  </a:cubicBezTo>
                  <a:cubicBezTo>
                    <a:pt x="303" y="4355"/>
                    <a:pt x="360" y="4333"/>
                    <a:pt x="406" y="4289"/>
                  </a:cubicBezTo>
                  <a:lnTo>
                    <a:pt x="4311" y="383"/>
                  </a:lnTo>
                  <a:cubicBezTo>
                    <a:pt x="4399" y="295"/>
                    <a:pt x="4399" y="153"/>
                    <a:pt x="4311" y="66"/>
                  </a:cubicBezTo>
                  <a:cubicBezTo>
                    <a:pt x="4267" y="23"/>
                    <a:pt x="4209" y="1"/>
                    <a:pt x="4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490250" y="1406150"/>
              <a:ext cx="256850" cy="108825"/>
            </a:xfrm>
            <a:custGeom>
              <a:avLst/>
              <a:gdLst/>
              <a:ahLst/>
              <a:cxnLst/>
              <a:rect l="l" t="t" r="r" b="b"/>
              <a:pathLst>
                <a:path w="10274" h="4353" extrusionOk="0">
                  <a:moveTo>
                    <a:pt x="10027" y="0"/>
                  </a:moveTo>
                  <a:cubicBezTo>
                    <a:pt x="9969" y="0"/>
                    <a:pt x="9912" y="22"/>
                    <a:pt x="9868" y="66"/>
                  </a:cubicBezTo>
                  <a:lnTo>
                    <a:pt x="6033" y="3901"/>
                  </a:lnTo>
                  <a:lnTo>
                    <a:pt x="238" y="3696"/>
                  </a:lnTo>
                  <a:cubicBezTo>
                    <a:pt x="233" y="3696"/>
                    <a:pt x="229" y="3696"/>
                    <a:pt x="224" y="3696"/>
                  </a:cubicBezTo>
                  <a:cubicBezTo>
                    <a:pt x="117" y="3696"/>
                    <a:pt x="9" y="3793"/>
                    <a:pt x="6" y="3912"/>
                  </a:cubicBezTo>
                  <a:cubicBezTo>
                    <a:pt x="1" y="4035"/>
                    <a:pt x="99" y="4140"/>
                    <a:pt x="222" y="4143"/>
                  </a:cubicBezTo>
                  <a:lnTo>
                    <a:pt x="6114" y="4353"/>
                  </a:lnTo>
                  <a:lnTo>
                    <a:pt x="6123" y="4353"/>
                  </a:lnTo>
                  <a:cubicBezTo>
                    <a:pt x="6182" y="4353"/>
                    <a:pt x="6239" y="4329"/>
                    <a:pt x="6281" y="4287"/>
                  </a:cubicBezTo>
                  <a:lnTo>
                    <a:pt x="10187" y="383"/>
                  </a:lnTo>
                  <a:cubicBezTo>
                    <a:pt x="10273" y="294"/>
                    <a:pt x="10273" y="153"/>
                    <a:pt x="10187" y="66"/>
                  </a:cubicBezTo>
                  <a:cubicBezTo>
                    <a:pt x="10142" y="22"/>
                    <a:pt x="10084" y="0"/>
                    <a:pt x="10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162400" y="757150"/>
              <a:ext cx="49900" cy="48275"/>
            </a:xfrm>
            <a:custGeom>
              <a:avLst/>
              <a:gdLst/>
              <a:ahLst/>
              <a:cxnLst/>
              <a:rect l="l" t="t" r="r" b="b"/>
              <a:pathLst>
                <a:path w="1996" h="1931" extrusionOk="0">
                  <a:moveTo>
                    <a:pt x="999" y="451"/>
                  </a:moveTo>
                  <a:cubicBezTo>
                    <a:pt x="1088" y="451"/>
                    <a:pt x="1176" y="473"/>
                    <a:pt x="1256" y="520"/>
                  </a:cubicBezTo>
                  <a:cubicBezTo>
                    <a:pt x="1375" y="589"/>
                    <a:pt x="1460" y="699"/>
                    <a:pt x="1496" y="832"/>
                  </a:cubicBezTo>
                  <a:cubicBezTo>
                    <a:pt x="1532" y="966"/>
                    <a:pt x="1513" y="1105"/>
                    <a:pt x="1445" y="1224"/>
                  </a:cubicBezTo>
                  <a:cubicBezTo>
                    <a:pt x="1376" y="1343"/>
                    <a:pt x="1266" y="1427"/>
                    <a:pt x="1133" y="1464"/>
                  </a:cubicBezTo>
                  <a:cubicBezTo>
                    <a:pt x="1089" y="1475"/>
                    <a:pt x="1044" y="1481"/>
                    <a:pt x="999" y="1481"/>
                  </a:cubicBezTo>
                  <a:cubicBezTo>
                    <a:pt x="909" y="1481"/>
                    <a:pt x="821" y="1458"/>
                    <a:pt x="741" y="1411"/>
                  </a:cubicBezTo>
                  <a:cubicBezTo>
                    <a:pt x="622" y="1343"/>
                    <a:pt x="537" y="1232"/>
                    <a:pt x="501" y="1099"/>
                  </a:cubicBezTo>
                  <a:cubicBezTo>
                    <a:pt x="465" y="965"/>
                    <a:pt x="484" y="827"/>
                    <a:pt x="553" y="708"/>
                  </a:cubicBezTo>
                  <a:cubicBezTo>
                    <a:pt x="621" y="589"/>
                    <a:pt x="732" y="504"/>
                    <a:pt x="865" y="468"/>
                  </a:cubicBezTo>
                  <a:cubicBezTo>
                    <a:pt x="909" y="456"/>
                    <a:pt x="955" y="451"/>
                    <a:pt x="999" y="451"/>
                  </a:cubicBezTo>
                  <a:close/>
                  <a:moveTo>
                    <a:pt x="1000" y="1"/>
                  </a:moveTo>
                  <a:cubicBezTo>
                    <a:pt x="666" y="1"/>
                    <a:pt x="342" y="174"/>
                    <a:pt x="163" y="483"/>
                  </a:cubicBezTo>
                  <a:cubicBezTo>
                    <a:pt x="35" y="706"/>
                    <a:pt x="0" y="965"/>
                    <a:pt x="67" y="1214"/>
                  </a:cubicBezTo>
                  <a:cubicBezTo>
                    <a:pt x="134" y="1464"/>
                    <a:pt x="294" y="1672"/>
                    <a:pt x="516" y="1801"/>
                  </a:cubicBezTo>
                  <a:cubicBezTo>
                    <a:pt x="664" y="1886"/>
                    <a:pt x="828" y="1930"/>
                    <a:pt x="997" y="1930"/>
                  </a:cubicBezTo>
                  <a:cubicBezTo>
                    <a:pt x="1079" y="1930"/>
                    <a:pt x="1164" y="1920"/>
                    <a:pt x="1246" y="1897"/>
                  </a:cubicBezTo>
                  <a:cubicBezTo>
                    <a:pt x="1496" y="1829"/>
                    <a:pt x="1704" y="1670"/>
                    <a:pt x="1832" y="1448"/>
                  </a:cubicBezTo>
                  <a:cubicBezTo>
                    <a:pt x="1960" y="1224"/>
                    <a:pt x="1996" y="964"/>
                    <a:pt x="1928" y="716"/>
                  </a:cubicBezTo>
                  <a:cubicBezTo>
                    <a:pt x="1862" y="467"/>
                    <a:pt x="1702" y="259"/>
                    <a:pt x="1480" y="130"/>
                  </a:cubicBezTo>
                  <a:cubicBezTo>
                    <a:pt x="1328" y="42"/>
                    <a:pt x="1163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199650" y="788675"/>
              <a:ext cx="94775" cy="233350"/>
            </a:xfrm>
            <a:custGeom>
              <a:avLst/>
              <a:gdLst/>
              <a:ahLst/>
              <a:cxnLst/>
              <a:rect l="l" t="t" r="r" b="b"/>
              <a:pathLst>
                <a:path w="3791" h="9334" extrusionOk="0">
                  <a:moveTo>
                    <a:pt x="246" y="1"/>
                  </a:moveTo>
                  <a:cubicBezTo>
                    <a:pt x="188" y="1"/>
                    <a:pt x="131" y="22"/>
                    <a:pt x="88" y="66"/>
                  </a:cubicBezTo>
                  <a:cubicBezTo>
                    <a:pt x="1" y="155"/>
                    <a:pt x="1" y="296"/>
                    <a:pt x="88" y="384"/>
                  </a:cubicBezTo>
                  <a:lnTo>
                    <a:pt x="3342" y="3638"/>
                  </a:lnTo>
                  <a:lnTo>
                    <a:pt x="3342" y="9109"/>
                  </a:lnTo>
                  <a:cubicBezTo>
                    <a:pt x="3342" y="9233"/>
                    <a:pt x="3442" y="9333"/>
                    <a:pt x="3566" y="9333"/>
                  </a:cubicBezTo>
                  <a:cubicBezTo>
                    <a:pt x="3690" y="9333"/>
                    <a:pt x="3791" y="9233"/>
                    <a:pt x="3791" y="9108"/>
                  </a:cubicBezTo>
                  <a:lnTo>
                    <a:pt x="3791" y="3544"/>
                  </a:lnTo>
                  <a:cubicBezTo>
                    <a:pt x="3791" y="3485"/>
                    <a:pt x="3766" y="3427"/>
                    <a:pt x="3725" y="3386"/>
                  </a:cubicBezTo>
                  <a:lnTo>
                    <a:pt x="405" y="66"/>
                  </a:lnTo>
                  <a:cubicBezTo>
                    <a:pt x="361" y="22"/>
                    <a:pt x="303" y="1"/>
                    <a:pt x="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555825" y="943500"/>
              <a:ext cx="1045300" cy="538450"/>
            </a:xfrm>
            <a:custGeom>
              <a:avLst/>
              <a:gdLst/>
              <a:ahLst/>
              <a:cxnLst/>
              <a:rect l="l" t="t" r="r" b="b"/>
              <a:pathLst>
                <a:path w="41812" h="21538" extrusionOk="0">
                  <a:moveTo>
                    <a:pt x="20107" y="0"/>
                  </a:moveTo>
                  <a:cubicBezTo>
                    <a:pt x="7759" y="0"/>
                    <a:pt x="0" y="9003"/>
                    <a:pt x="0" y="12132"/>
                  </a:cubicBezTo>
                  <a:cubicBezTo>
                    <a:pt x="0" y="15227"/>
                    <a:pt x="8675" y="21538"/>
                    <a:pt x="20453" y="21538"/>
                  </a:cubicBezTo>
                  <a:cubicBezTo>
                    <a:pt x="32231" y="21538"/>
                    <a:pt x="41812" y="14418"/>
                    <a:pt x="41812" y="12089"/>
                  </a:cubicBezTo>
                  <a:cubicBezTo>
                    <a:pt x="41812" y="9117"/>
                    <a:pt x="33820" y="0"/>
                    <a:pt x="20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849250" y="989425"/>
              <a:ext cx="435725" cy="435725"/>
            </a:xfrm>
            <a:custGeom>
              <a:avLst/>
              <a:gdLst/>
              <a:ahLst/>
              <a:cxnLst/>
              <a:rect l="l" t="t" r="r" b="b"/>
              <a:pathLst>
                <a:path w="17429" h="17429" extrusionOk="0">
                  <a:moveTo>
                    <a:pt x="8715" y="1"/>
                  </a:moveTo>
                  <a:cubicBezTo>
                    <a:pt x="6403" y="1"/>
                    <a:pt x="4187" y="919"/>
                    <a:pt x="2553" y="2552"/>
                  </a:cubicBezTo>
                  <a:cubicBezTo>
                    <a:pt x="919" y="4188"/>
                    <a:pt x="0" y="6404"/>
                    <a:pt x="0" y="8715"/>
                  </a:cubicBezTo>
                  <a:cubicBezTo>
                    <a:pt x="0" y="11026"/>
                    <a:pt x="919" y="13242"/>
                    <a:pt x="2553" y="14877"/>
                  </a:cubicBezTo>
                  <a:cubicBezTo>
                    <a:pt x="4187" y="16511"/>
                    <a:pt x="6403" y="17429"/>
                    <a:pt x="8715" y="17429"/>
                  </a:cubicBezTo>
                  <a:cubicBezTo>
                    <a:pt x="11025" y="17429"/>
                    <a:pt x="13243" y="16511"/>
                    <a:pt x="14877" y="14877"/>
                  </a:cubicBezTo>
                  <a:cubicBezTo>
                    <a:pt x="16511" y="13242"/>
                    <a:pt x="17428" y="11026"/>
                    <a:pt x="17428" y="8715"/>
                  </a:cubicBezTo>
                  <a:cubicBezTo>
                    <a:pt x="17428" y="6404"/>
                    <a:pt x="16511" y="4188"/>
                    <a:pt x="14877" y="2552"/>
                  </a:cubicBezTo>
                  <a:cubicBezTo>
                    <a:pt x="13243" y="919"/>
                    <a:pt x="11025" y="1"/>
                    <a:pt x="8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8600" y="1098775"/>
              <a:ext cx="217100" cy="217050"/>
            </a:xfrm>
            <a:custGeom>
              <a:avLst/>
              <a:gdLst/>
              <a:ahLst/>
              <a:cxnLst/>
              <a:rect l="l" t="t" r="r" b="b"/>
              <a:pathLst>
                <a:path w="8684" h="8682" extrusionOk="0">
                  <a:moveTo>
                    <a:pt x="4342" y="0"/>
                  </a:moveTo>
                  <a:cubicBezTo>
                    <a:pt x="1945" y="0"/>
                    <a:pt x="1" y="1943"/>
                    <a:pt x="1" y="4341"/>
                  </a:cubicBezTo>
                  <a:cubicBezTo>
                    <a:pt x="1" y="6739"/>
                    <a:pt x="1945" y="8681"/>
                    <a:pt x="4342" y="8681"/>
                  </a:cubicBezTo>
                  <a:cubicBezTo>
                    <a:pt x="6739" y="8681"/>
                    <a:pt x="8683" y="6739"/>
                    <a:pt x="8683" y="4341"/>
                  </a:cubicBezTo>
                  <a:cubicBezTo>
                    <a:pt x="8683" y="1943"/>
                    <a:pt x="6739" y="0"/>
                    <a:pt x="43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555825" y="1078125"/>
              <a:ext cx="1045300" cy="403825"/>
            </a:xfrm>
            <a:custGeom>
              <a:avLst/>
              <a:gdLst/>
              <a:ahLst/>
              <a:cxnLst/>
              <a:rect l="l" t="t" r="r" b="b"/>
              <a:pathLst>
                <a:path w="41812" h="16153" extrusionOk="0">
                  <a:moveTo>
                    <a:pt x="4796" y="1"/>
                  </a:moveTo>
                  <a:cubicBezTo>
                    <a:pt x="1707" y="2519"/>
                    <a:pt x="0" y="5280"/>
                    <a:pt x="0" y="6747"/>
                  </a:cubicBezTo>
                  <a:cubicBezTo>
                    <a:pt x="0" y="9842"/>
                    <a:pt x="8675" y="16153"/>
                    <a:pt x="20453" y="16153"/>
                  </a:cubicBezTo>
                  <a:cubicBezTo>
                    <a:pt x="32231" y="16153"/>
                    <a:pt x="41812" y="9033"/>
                    <a:pt x="41812" y="6704"/>
                  </a:cubicBezTo>
                  <a:cubicBezTo>
                    <a:pt x="41812" y="5931"/>
                    <a:pt x="41266" y="4741"/>
                    <a:pt x="40225" y="3405"/>
                  </a:cubicBezTo>
                  <a:cubicBezTo>
                    <a:pt x="35730" y="5246"/>
                    <a:pt x="30894" y="6236"/>
                    <a:pt x="25904" y="6236"/>
                  </a:cubicBezTo>
                  <a:cubicBezTo>
                    <a:pt x="25576" y="6236"/>
                    <a:pt x="25248" y="6232"/>
                    <a:pt x="24919" y="6223"/>
                  </a:cubicBezTo>
                  <a:cubicBezTo>
                    <a:pt x="17933" y="6039"/>
                    <a:pt x="10439" y="4234"/>
                    <a:pt x="479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059650" y="1138425"/>
              <a:ext cx="66725" cy="66700"/>
            </a:xfrm>
            <a:custGeom>
              <a:avLst/>
              <a:gdLst/>
              <a:ahLst/>
              <a:cxnLst/>
              <a:rect l="l" t="t" r="r" b="b"/>
              <a:pathLst>
                <a:path w="2669" h="2668" extrusionOk="0">
                  <a:moveTo>
                    <a:pt x="1335" y="1"/>
                  </a:moveTo>
                  <a:cubicBezTo>
                    <a:pt x="598" y="1"/>
                    <a:pt x="1" y="598"/>
                    <a:pt x="1" y="1335"/>
                  </a:cubicBezTo>
                  <a:cubicBezTo>
                    <a:pt x="1" y="2070"/>
                    <a:pt x="598" y="2667"/>
                    <a:pt x="1335" y="2667"/>
                  </a:cubicBezTo>
                  <a:cubicBezTo>
                    <a:pt x="2071" y="2667"/>
                    <a:pt x="2668" y="2070"/>
                    <a:pt x="2668" y="1335"/>
                  </a:cubicBezTo>
                  <a:cubicBezTo>
                    <a:pt x="2668" y="598"/>
                    <a:pt x="2071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217175" y="997750"/>
              <a:ext cx="106400" cy="58400"/>
            </a:xfrm>
            <a:custGeom>
              <a:avLst/>
              <a:gdLst/>
              <a:ahLst/>
              <a:cxnLst/>
              <a:rect l="l" t="t" r="r" b="b"/>
              <a:pathLst>
                <a:path w="4256" h="2336" extrusionOk="0">
                  <a:moveTo>
                    <a:pt x="837" y="1"/>
                  </a:moveTo>
                  <a:cubicBezTo>
                    <a:pt x="206" y="1"/>
                    <a:pt x="1" y="1071"/>
                    <a:pt x="719" y="1346"/>
                  </a:cubicBezTo>
                  <a:cubicBezTo>
                    <a:pt x="1540" y="1660"/>
                    <a:pt x="2360" y="1974"/>
                    <a:pt x="3181" y="2288"/>
                  </a:cubicBezTo>
                  <a:cubicBezTo>
                    <a:pt x="3266" y="2321"/>
                    <a:pt x="3346" y="2335"/>
                    <a:pt x="3420" y="2335"/>
                  </a:cubicBezTo>
                  <a:cubicBezTo>
                    <a:pt x="4051" y="2335"/>
                    <a:pt x="4256" y="1265"/>
                    <a:pt x="3539" y="991"/>
                  </a:cubicBezTo>
                  <a:cubicBezTo>
                    <a:pt x="2719" y="677"/>
                    <a:pt x="1899" y="361"/>
                    <a:pt x="1076" y="48"/>
                  </a:cubicBezTo>
                  <a:cubicBezTo>
                    <a:pt x="991" y="16"/>
                    <a:pt x="911" y="1"/>
                    <a:pt x="837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330250" y="1044175"/>
              <a:ext cx="160450" cy="107250"/>
            </a:xfrm>
            <a:custGeom>
              <a:avLst/>
              <a:gdLst/>
              <a:ahLst/>
              <a:cxnLst/>
              <a:rect l="l" t="t" r="r" b="b"/>
              <a:pathLst>
                <a:path w="6418" h="4290" extrusionOk="0">
                  <a:moveTo>
                    <a:pt x="843" y="0"/>
                  </a:moveTo>
                  <a:cubicBezTo>
                    <a:pt x="207" y="0"/>
                    <a:pt x="0" y="1073"/>
                    <a:pt x="722" y="1344"/>
                  </a:cubicBezTo>
                  <a:cubicBezTo>
                    <a:pt x="2324" y="1944"/>
                    <a:pt x="3646" y="3035"/>
                    <a:pt x="4942" y="4121"/>
                  </a:cubicBezTo>
                  <a:cubicBezTo>
                    <a:pt x="5082" y="4240"/>
                    <a:pt x="5237" y="4290"/>
                    <a:pt x="5386" y="4290"/>
                  </a:cubicBezTo>
                  <a:cubicBezTo>
                    <a:pt x="5936" y="4290"/>
                    <a:pt x="6417" y="3609"/>
                    <a:pt x="5894" y="3170"/>
                  </a:cubicBezTo>
                  <a:cubicBezTo>
                    <a:pt x="4409" y="1926"/>
                    <a:pt x="2913" y="732"/>
                    <a:pt x="1080" y="46"/>
                  </a:cubicBezTo>
                  <a:cubicBezTo>
                    <a:pt x="996" y="15"/>
                    <a:pt x="917" y="0"/>
                    <a:pt x="843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3"/>
          <p:cNvGrpSpPr/>
          <p:nvPr/>
        </p:nvGrpSpPr>
        <p:grpSpPr>
          <a:xfrm>
            <a:off x="7675049" y="2512083"/>
            <a:ext cx="864252" cy="1054868"/>
            <a:chOff x="5079250" y="2236750"/>
            <a:chExt cx="1080450" cy="1318750"/>
          </a:xfrm>
        </p:grpSpPr>
        <p:sp>
          <p:nvSpPr>
            <p:cNvPr id="96" name="Google Shape;96;p3"/>
            <p:cNvSpPr/>
            <p:nvPr/>
          </p:nvSpPr>
          <p:spPr>
            <a:xfrm>
              <a:off x="5316525" y="2236750"/>
              <a:ext cx="319825" cy="220125"/>
            </a:xfrm>
            <a:custGeom>
              <a:avLst/>
              <a:gdLst/>
              <a:ahLst/>
              <a:cxnLst/>
              <a:rect l="l" t="t" r="r" b="b"/>
              <a:pathLst>
                <a:path w="12793" h="8805" extrusionOk="0">
                  <a:moveTo>
                    <a:pt x="5146" y="1"/>
                  </a:moveTo>
                  <a:cubicBezTo>
                    <a:pt x="2032" y="1"/>
                    <a:pt x="1" y="2499"/>
                    <a:pt x="1" y="2499"/>
                  </a:cubicBezTo>
                  <a:cubicBezTo>
                    <a:pt x="1" y="2499"/>
                    <a:pt x="1483" y="1961"/>
                    <a:pt x="3375" y="1961"/>
                  </a:cubicBezTo>
                  <a:cubicBezTo>
                    <a:pt x="4366" y="1961"/>
                    <a:pt x="5469" y="2109"/>
                    <a:pt x="6530" y="2558"/>
                  </a:cubicBezTo>
                  <a:cubicBezTo>
                    <a:pt x="9618" y="3864"/>
                    <a:pt x="9115" y="7994"/>
                    <a:pt x="9115" y="7994"/>
                  </a:cubicBezTo>
                  <a:lnTo>
                    <a:pt x="11217" y="8804"/>
                  </a:lnTo>
                  <a:cubicBezTo>
                    <a:pt x="11217" y="8804"/>
                    <a:pt x="12793" y="3129"/>
                    <a:pt x="8082" y="742"/>
                  </a:cubicBezTo>
                  <a:cubicBezTo>
                    <a:pt x="7028" y="208"/>
                    <a:pt x="6042" y="1"/>
                    <a:pt x="5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5532525" y="2354450"/>
              <a:ext cx="75475" cy="102425"/>
            </a:xfrm>
            <a:custGeom>
              <a:avLst/>
              <a:gdLst/>
              <a:ahLst/>
              <a:cxnLst/>
              <a:rect l="l" t="t" r="r" b="b"/>
              <a:pathLst>
                <a:path w="3019" h="4097" extrusionOk="0">
                  <a:moveTo>
                    <a:pt x="0" y="1"/>
                  </a:moveTo>
                  <a:lnTo>
                    <a:pt x="0" y="1"/>
                  </a:lnTo>
                  <a:cubicBezTo>
                    <a:pt x="679" y="1570"/>
                    <a:pt x="475" y="3286"/>
                    <a:pt x="475" y="3286"/>
                  </a:cubicBezTo>
                  <a:lnTo>
                    <a:pt x="2578" y="4096"/>
                  </a:lnTo>
                  <a:cubicBezTo>
                    <a:pt x="2578" y="4096"/>
                    <a:pt x="3019" y="2510"/>
                    <a:pt x="2738" y="660"/>
                  </a:cubicBezTo>
                  <a:cubicBezTo>
                    <a:pt x="1826" y="432"/>
                    <a:pt x="914" y="213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236600" y="2346225"/>
              <a:ext cx="324600" cy="221325"/>
            </a:xfrm>
            <a:custGeom>
              <a:avLst/>
              <a:gdLst/>
              <a:ahLst/>
              <a:cxnLst/>
              <a:rect l="l" t="t" r="r" b="b"/>
              <a:pathLst>
                <a:path w="12984" h="8853" extrusionOk="0">
                  <a:moveTo>
                    <a:pt x="1874" y="1"/>
                  </a:moveTo>
                  <a:lnTo>
                    <a:pt x="1874" y="1"/>
                  </a:lnTo>
                  <a:cubicBezTo>
                    <a:pt x="1874" y="1"/>
                    <a:pt x="1" y="5003"/>
                    <a:pt x="4443" y="7861"/>
                  </a:cubicBezTo>
                  <a:cubicBezTo>
                    <a:pt x="5564" y="8582"/>
                    <a:pt x="6664" y="8852"/>
                    <a:pt x="7682" y="8852"/>
                  </a:cubicBezTo>
                  <a:cubicBezTo>
                    <a:pt x="10693" y="8852"/>
                    <a:pt x="12984" y="6489"/>
                    <a:pt x="12984" y="6489"/>
                  </a:cubicBezTo>
                  <a:lnTo>
                    <a:pt x="11223" y="5085"/>
                  </a:lnTo>
                  <a:cubicBezTo>
                    <a:pt x="11223" y="5085"/>
                    <a:pt x="9527" y="6377"/>
                    <a:pt x="7578" y="6377"/>
                  </a:cubicBezTo>
                  <a:cubicBezTo>
                    <a:pt x="6804" y="6377"/>
                    <a:pt x="5989" y="6173"/>
                    <a:pt x="5225" y="5604"/>
                  </a:cubicBezTo>
                  <a:cubicBezTo>
                    <a:pt x="2537" y="3600"/>
                    <a:pt x="1874" y="1"/>
                    <a:pt x="18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85425" y="2473325"/>
              <a:ext cx="175775" cy="94125"/>
            </a:xfrm>
            <a:custGeom>
              <a:avLst/>
              <a:gdLst/>
              <a:ahLst/>
              <a:cxnLst/>
              <a:rect l="l" t="t" r="r" b="b"/>
              <a:pathLst>
                <a:path w="7031" h="3765" extrusionOk="0">
                  <a:moveTo>
                    <a:pt x="5270" y="1"/>
                  </a:moveTo>
                  <a:cubicBezTo>
                    <a:pt x="5270" y="1"/>
                    <a:pt x="4016" y="953"/>
                    <a:pt x="2426" y="1221"/>
                  </a:cubicBezTo>
                  <a:cubicBezTo>
                    <a:pt x="2092" y="1633"/>
                    <a:pt x="1737" y="2030"/>
                    <a:pt x="1344" y="2401"/>
                  </a:cubicBezTo>
                  <a:cubicBezTo>
                    <a:pt x="940" y="2783"/>
                    <a:pt x="489" y="3150"/>
                    <a:pt x="0" y="3494"/>
                  </a:cubicBezTo>
                  <a:cubicBezTo>
                    <a:pt x="595" y="3684"/>
                    <a:pt x="1175" y="3764"/>
                    <a:pt x="1730" y="3764"/>
                  </a:cubicBezTo>
                  <a:cubicBezTo>
                    <a:pt x="4741" y="3764"/>
                    <a:pt x="7031" y="1404"/>
                    <a:pt x="7031" y="1404"/>
                  </a:cubicBezTo>
                  <a:lnTo>
                    <a:pt x="5270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529100" y="2466150"/>
              <a:ext cx="480875" cy="455425"/>
            </a:xfrm>
            <a:custGeom>
              <a:avLst/>
              <a:gdLst/>
              <a:ahLst/>
              <a:cxnLst/>
              <a:rect l="l" t="t" r="r" b="b"/>
              <a:pathLst>
                <a:path w="19235" h="18217" extrusionOk="0">
                  <a:moveTo>
                    <a:pt x="1841" y="0"/>
                  </a:moveTo>
                  <a:lnTo>
                    <a:pt x="0" y="1416"/>
                  </a:lnTo>
                  <a:cubicBezTo>
                    <a:pt x="0" y="1416"/>
                    <a:pt x="10450" y="17141"/>
                    <a:pt x="15509" y="18216"/>
                  </a:cubicBezTo>
                  <a:lnTo>
                    <a:pt x="19235" y="14719"/>
                  </a:lnTo>
                  <a:cubicBezTo>
                    <a:pt x="19235" y="14719"/>
                    <a:pt x="14871" y="7771"/>
                    <a:pt x="18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5559300" y="2466125"/>
              <a:ext cx="450700" cy="385500"/>
            </a:xfrm>
            <a:custGeom>
              <a:avLst/>
              <a:gdLst/>
              <a:ahLst/>
              <a:cxnLst/>
              <a:rect l="l" t="t" r="r" b="b"/>
              <a:pathLst>
                <a:path w="18028" h="15420" extrusionOk="0">
                  <a:moveTo>
                    <a:pt x="634" y="0"/>
                  </a:moveTo>
                  <a:lnTo>
                    <a:pt x="0" y="488"/>
                  </a:lnTo>
                  <a:cubicBezTo>
                    <a:pt x="4289" y="4283"/>
                    <a:pt x="15782" y="14250"/>
                    <a:pt x="17283" y="15419"/>
                  </a:cubicBezTo>
                  <a:lnTo>
                    <a:pt x="18028" y="14720"/>
                  </a:lnTo>
                  <a:cubicBezTo>
                    <a:pt x="18028" y="14720"/>
                    <a:pt x="13664" y="7772"/>
                    <a:pt x="634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394025" y="2882500"/>
              <a:ext cx="650125" cy="516625"/>
            </a:xfrm>
            <a:custGeom>
              <a:avLst/>
              <a:gdLst/>
              <a:ahLst/>
              <a:cxnLst/>
              <a:rect l="l" t="t" r="r" b="b"/>
              <a:pathLst>
                <a:path w="26005" h="20665" extrusionOk="0">
                  <a:moveTo>
                    <a:pt x="23308" y="0"/>
                  </a:moveTo>
                  <a:cubicBezTo>
                    <a:pt x="12928" y="0"/>
                    <a:pt x="1" y="10346"/>
                    <a:pt x="1" y="10346"/>
                  </a:cubicBezTo>
                  <a:lnTo>
                    <a:pt x="6824" y="20664"/>
                  </a:lnTo>
                  <a:cubicBezTo>
                    <a:pt x="6824" y="20664"/>
                    <a:pt x="22452" y="13423"/>
                    <a:pt x="25781" y="2301"/>
                  </a:cubicBezTo>
                  <a:cubicBezTo>
                    <a:pt x="26005" y="1555"/>
                    <a:pt x="24451" y="23"/>
                    <a:pt x="23671" y="5"/>
                  </a:cubicBezTo>
                  <a:cubicBezTo>
                    <a:pt x="23550" y="2"/>
                    <a:pt x="23429" y="0"/>
                    <a:pt x="23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444975" y="2908100"/>
              <a:ext cx="596100" cy="490950"/>
            </a:xfrm>
            <a:custGeom>
              <a:avLst/>
              <a:gdLst/>
              <a:ahLst/>
              <a:cxnLst/>
              <a:rect l="l" t="t" r="r" b="b"/>
              <a:pathLst>
                <a:path w="23844" h="19638" extrusionOk="0">
                  <a:moveTo>
                    <a:pt x="23196" y="0"/>
                  </a:moveTo>
                  <a:cubicBezTo>
                    <a:pt x="21624" y="1167"/>
                    <a:pt x="19984" y="2239"/>
                    <a:pt x="18345" y="3236"/>
                  </a:cubicBezTo>
                  <a:cubicBezTo>
                    <a:pt x="12533" y="6781"/>
                    <a:pt x="6494" y="10388"/>
                    <a:pt x="1" y="12403"/>
                  </a:cubicBezTo>
                  <a:lnTo>
                    <a:pt x="4786" y="19638"/>
                  </a:lnTo>
                  <a:cubicBezTo>
                    <a:pt x="4786" y="19638"/>
                    <a:pt x="20414" y="12398"/>
                    <a:pt x="23743" y="1276"/>
                  </a:cubicBezTo>
                  <a:cubicBezTo>
                    <a:pt x="23843" y="939"/>
                    <a:pt x="23583" y="445"/>
                    <a:pt x="2319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147300" y="2971675"/>
              <a:ext cx="510550" cy="583825"/>
            </a:xfrm>
            <a:custGeom>
              <a:avLst/>
              <a:gdLst/>
              <a:ahLst/>
              <a:cxnLst/>
              <a:rect l="l" t="t" r="r" b="b"/>
              <a:pathLst>
                <a:path w="20422" h="23353" extrusionOk="0">
                  <a:moveTo>
                    <a:pt x="10019" y="0"/>
                  </a:moveTo>
                  <a:lnTo>
                    <a:pt x="10019" y="3090"/>
                  </a:lnTo>
                  <a:cubicBezTo>
                    <a:pt x="8836" y="3317"/>
                    <a:pt x="7737" y="3780"/>
                    <a:pt x="6775" y="4431"/>
                  </a:cubicBezTo>
                  <a:lnTo>
                    <a:pt x="4591" y="2248"/>
                  </a:lnTo>
                  <a:lnTo>
                    <a:pt x="2248" y="4591"/>
                  </a:lnTo>
                  <a:lnTo>
                    <a:pt x="4430" y="6774"/>
                  </a:lnTo>
                  <a:cubicBezTo>
                    <a:pt x="3780" y="7736"/>
                    <a:pt x="3319" y="8835"/>
                    <a:pt x="3090" y="10018"/>
                  </a:cubicBezTo>
                  <a:lnTo>
                    <a:pt x="0" y="10018"/>
                  </a:lnTo>
                  <a:lnTo>
                    <a:pt x="0" y="13334"/>
                  </a:lnTo>
                  <a:lnTo>
                    <a:pt x="3090" y="13334"/>
                  </a:lnTo>
                  <a:cubicBezTo>
                    <a:pt x="3318" y="14515"/>
                    <a:pt x="3780" y="15614"/>
                    <a:pt x="4430" y="16577"/>
                  </a:cubicBezTo>
                  <a:lnTo>
                    <a:pt x="2248" y="18760"/>
                  </a:lnTo>
                  <a:lnTo>
                    <a:pt x="4591" y="21104"/>
                  </a:lnTo>
                  <a:lnTo>
                    <a:pt x="6775" y="18921"/>
                  </a:lnTo>
                  <a:cubicBezTo>
                    <a:pt x="7736" y="19573"/>
                    <a:pt x="8835" y="20034"/>
                    <a:pt x="10019" y="20261"/>
                  </a:cubicBezTo>
                  <a:lnTo>
                    <a:pt x="10019" y="23352"/>
                  </a:lnTo>
                  <a:lnTo>
                    <a:pt x="13334" y="23352"/>
                  </a:lnTo>
                  <a:lnTo>
                    <a:pt x="13334" y="20261"/>
                  </a:lnTo>
                  <a:cubicBezTo>
                    <a:pt x="17370" y="19484"/>
                    <a:pt x="20422" y="15937"/>
                    <a:pt x="20422" y="11674"/>
                  </a:cubicBezTo>
                  <a:cubicBezTo>
                    <a:pt x="20422" y="7411"/>
                    <a:pt x="17370" y="3866"/>
                    <a:pt x="13334" y="3090"/>
                  </a:cubicBezTo>
                  <a:lnTo>
                    <a:pt x="13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203475" y="3069150"/>
              <a:ext cx="454375" cy="486225"/>
            </a:xfrm>
            <a:custGeom>
              <a:avLst/>
              <a:gdLst/>
              <a:ahLst/>
              <a:cxnLst/>
              <a:rect l="l" t="t" r="r" b="b"/>
              <a:pathLst>
                <a:path w="18175" h="19449" extrusionOk="0">
                  <a:moveTo>
                    <a:pt x="13418" y="1"/>
                  </a:moveTo>
                  <a:lnTo>
                    <a:pt x="13418" y="1"/>
                  </a:lnTo>
                  <a:cubicBezTo>
                    <a:pt x="13842" y="2830"/>
                    <a:pt x="13444" y="5741"/>
                    <a:pt x="12087" y="8416"/>
                  </a:cubicBezTo>
                  <a:cubicBezTo>
                    <a:pt x="9827" y="12872"/>
                    <a:pt x="5827" y="14822"/>
                    <a:pt x="1584" y="14822"/>
                  </a:cubicBezTo>
                  <a:cubicBezTo>
                    <a:pt x="1096" y="14822"/>
                    <a:pt x="604" y="14796"/>
                    <a:pt x="112" y="14745"/>
                  </a:cubicBezTo>
                  <a:lnTo>
                    <a:pt x="1" y="14857"/>
                  </a:lnTo>
                  <a:lnTo>
                    <a:pt x="2344" y="17201"/>
                  </a:lnTo>
                  <a:lnTo>
                    <a:pt x="4528" y="15018"/>
                  </a:lnTo>
                  <a:cubicBezTo>
                    <a:pt x="5489" y="15669"/>
                    <a:pt x="6588" y="16131"/>
                    <a:pt x="7772" y="16358"/>
                  </a:cubicBezTo>
                  <a:lnTo>
                    <a:pt x="7772" y="19449"/>
                  </a:lnTo>
                  <a:lnTo>
                    <a:pt x="11087" y="19449"/>
                  </a:lnTo>
                  <a:lnTo>
                    <a:pt x="11087" y="16358"/>
                  </a:lnTo>
                  <a:cubicBezTo>
                    <a:pt x="15123" y="15584"/>
                    <a:pt x="18175" y="12037"/>
                    <a:pt x="18175" y="7774"/>
                  </a:cubicBezTo>
                  <a:cubicBezTo>
                    <a:pt x="18175" y="4384"/>
                    <a:pt x="16239" y="1450"/>
                    <a:pt x="1341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842225" y="2804325"/>
              <a:ext cx="251300" cy="251325"/>
            </a:xfrm>
            <a:custGeom>
              <a:avLst/>
              <a:gdLst/>
              <a:ahLst/>
              <a:cxnLst/>
              <a:rect l="l" t="t" r="r" b="b"/>
              <a:pathLst>
                <a:path w="10052" h="10053" extrusionOk="0">
                  <a:moveTo>
                    <a:pt x="5026" y="1"/>
                  </a:moveTo>
                  <a:cubicBezTo>
                    <a:pt x="3694" y="1"/>
                    <a:pt x="2415" y="531"/>
                    <a:pt x="1472" y="1473"/>
                  </a:cubicBezTo>
                  <a:cubicBezTo>
                    <a:pt x="530" y="2415"/>
                    <a:pt x="0" y="3695"/>
                    <a:pt x="0" y="5027"/>
                  </a:cubicBezTo>
                  <a:cubicBezTo>
                    <a:pt x="0" y="6360"/>
                    <a:pt x="530" y="7638"/>
                    <a:pt x="1472" y="8580"/>
                  </a:cubicBezTo>
                  <a:cubicBezTo>
                    <a:pt x="2415" y="9523"/>
                    <a:pt x="3694" y="10052"/>
                    <a:pt x="5026" y="10052"/>
                  </a:cubicBezTo>
                  <a:cubicBezTo>
                    <a:pt x="6359" y="10052"/>
                    <a:pt x="7637" y="9523"/>
                    <a:pt x="8580" y="8580"/>
                  </a:cubicBezTo>
                  <a:cubicBezTo>
                    <a:pt x="9522" y="7638"/>
                    <a:pt x="10052" y="6360"/>
                    <a:pt x="10052" y="5027"/>
                  </a:cubicBezTo>
                  <a:cubicBezTo>
                    <a:pt x="10052" y="3695"/>
                    <a:pt x="9522" y="2415"/>
                    <a:pt x="8580" y="1473"/>
                  </a:cubicBezTo>
                  <a:cubicBezTo>
                    <a:pt x="7637" y="531"/>
                    <a:pt x="6359" y="1"/>
                    <a:pt x="50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5479500" y="2420500"/>
              <a:ext cx="139025" cy="127250"/>
            </a:xfrm>
            <a:custGeom>
              <a:avLst/>
              <a:gdLst/>
              <a:ahLst/>
              <a:cxnLst/>
              <a:rect l="l" t="t" r="r" b="b"/>
              <a:pathLst>
                <a:path w="5561" h="5090" extrusionOk="0">
                  <a:moveTo>
                    <a:pt x="2779" y="0"/>
                  </a:moveTo>
                  <a:cubicBezTo>
                    <a:pt x="1604" y="0"/>
                    <a:pt x="546" y="821"/>
                    <a:pt x="292" y="2016"/>
                  </a:cubicBezTo>
                  <a:cubicBezTo>
                    <a:pt x="1" y="3390"/>
                    <a:pt x="878" y="4741"/>
                    <a:pt x="2252" y="5033"/>
                  </a:cubicBezTo>
                  <a:cubicBezTo>
                    <a:pt x="2430" y="5071"/>
                    <a:pt x="2608" y="5089"/>
                    <a:pt x="2783" y="5089"/>
                  </a:cubicBezTo>
                  <a:cubicBezTo>
                    <a:pt x="3958" y="5089"/>
                    <a:pt x="5014" y="4270"/>
                    <a:pt x="5268" y="3073"/>
                  </a:cubicBezTo>
                  <a:cubicBezTo>
                    <a:pt x="5561" y="1699"/>
                    <a:pt x="4684" y="349"/>
                    <a:pt x="3309" y="56"/>
                  </a:cubicBezTo>
                  <a:cubicBezTo>
                    <a:pt x="3131" y="19"/>
                    <a:pt x="2954" y="0"/>
                    <a:pt x="2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865075" y="2844375"/>
              <a:ext cx="228525" cy="211275"/>
            </a:xfrm>
            <a:custGeom>
              <a:avLst/>
              <a:gdLst/>
              <a:ahLst/>
              <a:cxnLst/>
              <a:rect l="l" t="t" r="r" b="b"/>
              <a:pathLst>
                <a:path w="9141" h="8451" extrusionOk="0">
                  <a:moveTo>
                    <a:pt x="7786" y="1"/>
                  </a:moveTo>
                  <a:cubicBezTo>
                    <a:pt x="7715" y="692"/>
                    <a:pt x="7525" y="1415"/>
                    <a:pt x="7179" y="2173"/>
                  </a:cubicBezTo>
                  <a:cubicBezTo>
                    <a:pt x="5868" y="5041"/>
                    <a:pt x="3735" y="6419"/>
                    <a:pt x="1253" y="6419"/>
                  </a:cubicBezTo>
                  <a:cubicBezTo>
                    <a:pt x="845" y="6419"/>
                    <a:pt x="426" y="6382"/>
                    <a:pt x="1" y="6307"/>
                  </a:cubicBezTo>
                  <a:lnTo>
                    <a:pt x="1" y="6307"/>
                  </a:lnTo>
                  <a:cubicBezTo>
                    <a:pt x="909" y="7602"/>
                    <a:pt x="2411" y="8450"/>
                    <a:pt x="4113" y="8450"/>
                  </a:cubicBezTo>
                  <a:cubicBezTo>
                    <a:pt x="6889" y="8450"/>
                    <a:pt x="9139" y="6200"/>
                    <a:pt x="9139" y="3424"/>
                  </a:cubicBezTo>
                  <a:cubicBezTo>
                    <a:pt x="9141" y="2101"/>
                    <a:pt x="8623" y="898"/>
                    <a:pt x="778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526175" y="2420700"/>
              <a:ext cx="92350" cy="127050"/>
            </a:xfrm>
            <a:custGeom>
              <a:avLst/>
              <a:gdLst/>
              <a:ahLst/>
              <a:cxnLst/>
              <a:rect l="l" t="t" r="r" b="b"/>
              <a:pathLst>
                <a:path w="3694" h="5082" extrusionOk="0">
                  <a:moveTo>
                    <a:pt x="961" y="1"/>
                  </a:moveTo>
                  <a:cubicBezTo>
                    <a:pt x="848" y="1"/>
                    <a:pt x="735" y="8"/>
                    <a:pt x="624" y="20"/>
                  </a:cubicBezTo>
                  <a:cubicBezTo>
                    <a:pt x="983" y="689"/>
                    <a:pt x="1189" y="1429"/>
                    <a:pt x="1158" y="2242"/>
                  </a:cubicBezTo>
                  <a:cubicBezTo>
                    <a:pt x="1120" y="3245"/>
                    <a:pt x="677" y="4188"/>
                    <a:pt x="0" y="4902"/>
                  </a:cubicBezTo>
                  <a:cubicBezTo>
                    <a:pt x="125" y="4950"/>
                    <a:pt x="251" y="4997"/>
                    <a:pt x="386" y="5025"/>
                  </a:cubicBezTo>
                  <a:cubicBezTo>
                    <a:pt x="564" y="5063"/>
                    <a:pt x="742" y="5081"/>
                    <a:pt x="917" y="5081"/>
                  </a:cubicBezTo>
                  <a:cubicBezTo>
                    <a:pt x="2092" y="5081"/>
                    <a:pt x="3149" y="4263"/>
                    <a:pt x="3403" y="3065"/>
                  </a:cubicBezTo>
                  <a:cubicBezTo>
                    <a:pt x="3694" y="1691"/>
                    <a:pt x="2817" y="341"/>
                    <a:pt x="1443" y="49"/>
                  </a:cubicBezTo>
                  <a:cubicBezTo>
                    <a:pt x="1281" y="15"/>
                    <a:pt x="1120" y="1"/>
                    <a:pt x="96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283750" y="3322175"/>
              <a:ext cx="35500" cy="35450"/>
            </a:xfrm>
            <a:custGeom>
              <a:avLst/>
              <a:gdLst/>
              <a:ahLst/>
              <a:cxnLst/>
              <a:rect l="l" t="t" r="r" b="b"/>
              <a:pathLst>
                <a:path w="1420" h="1418" extrusionOk="0">
                  <a:moveTo>
                    <a:pt x="709" y="0"/>
                  </a:moveTo>
                  <a:cubicBezTo>
                    <a:pt x="318" y="0"/>
                    <a:pt x="1" y="317"/>
                    <a:pt x="1" y="709"/>
                  </a:cubicBezTo>
                  <a:cubicBezTo>
                    <a:pt x="1" y="1100"/>
                    <a:pt x="318" y="1417"/>
                    <a:pt x="709" y="1417"/>
                  </a:cubicBezTo>
                  <a:cubicBezTo>
                    <a:pt x="1101" y="1417"/>
                    <a:pt x="1419" y="1100"/>
                    <a:pt x="1419" y="709"/>
                  </a:cubicBezTo>
                  <a:cubicBezTo>
                    <a:pt x="1419" y="317"/>
                    <a:pt x="1101" y="0"/>
                    <a:pt x="7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261800" y="3241850"/>
              <a:ext cx="35500" cy="35475"/>
            </a:xfrm>
            <a:custGeom>
              <a:avLst/>
              <a:gdLst/>
              <a:ahLst/>
              <a:cxnLst/>
              <a:rect l="l" t="t" r="r" b="b"/>
              <a:pathLst>
                <a:path w="1420" h="1419" extrusionOk="0">
                  <a:moveTo>
                    <a:pt x="710" y="1"/>
                  </a:moveTo>
                  <a:cubicBezTo>
                    <a:pt x="318" y="1"/>
                    <a:pt x="1" y="318"/>
                    <a:pt x="1" y="710"/>
                  </a:cubicBezTo>
                  <a:cubicBezTo>
                    <a:pt x="1" y="1101"/>
                    <a:pt x="318" y="1418"/>
                    <a:pt x="710" y="1418"/>
                  </a:cubicBezTo>
                  <a:cubicBezTo>
                    <a:pt x="1102" y="1418"/>
                    <a:pt x="1419" y="1101"/>
                    <a:pt x="1419" y="710"/>
                  </a:cubicBezTo>
                  <a:cubicBezTo>
                    <a:pt x="1419" y="318"/>
                    <a:pt x="1102" y="1"/>
                    <a:pt x="7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5288850" y="3161550"/>
              <a:ext cx="35475" cy="35500"/>
            </a:xfrm>
            <a:custGeom>
              <a:avLst/>
              <a:gdLst/>
              <a:ahLst/>
              <a:cxnLst/>
              <a:rect l="l" t="t" r="r" b="b"/>
              <a:pathLst>
                <a:path w="1419" h="1420" extrusionOk="0">
                  <a:moveTo>
                    <a:pt x="709" y="1"/>
                  </a:moveTo>
                  <a:cubicBezTo>
                    <a:pt x="318" y="1"/>
                    <a:pt x="0" y="319"/>
                    <a:pt x="0" y="710"/>
                  </a:cubicBezTo>
                  <a:cubicBezTo>
                    <a:pt x="0" y="1102"/>
                    <a:pt x="318" y="1419"/>
                    <a:pt x="709" y="1419"/>
                  </a:cubicBezTo>
                  <a:cubicBezTo>
                    <a:pt x="1100" y="1419"/>
                    <a:pt x="1419" y="1102"/>
                    <a:pt x="1419" y="710"/>
                  </a:cubicBezTo>
                  <a:cubicBezTo>
                    <a:pt x="1419" y="319"/>
                    <a:pt x="1100" y="1"/>
                    <a:pt x="7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959025" y="282160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55" y="0"/>
                  </a:moveTo>
                  <a:cubicBezTo>
                    <a:pt x="158" y="0"/>
                    <a:pt x="1" y="160"/>
                    <a:pt x="1" y="355"/>
                  </a:cubicBezTo>
                  <a:cubicBezTo>
                    <a:pt x="1" y="553"/>
                    <a:pt x="159" y="710"/>
                    <a:pt x="355" y="710"/>
                  </a:cubicBezTo>
                  <a:cubicBezTo>
                    <a:pt x="553" y="710"/>
                    <a:pt x="710" y="551"/>
                    <a:pt x="710" y="355"/>
                  </a:cubicBezTo>
                  <a:cubicBezTo>
                    <a:pt x="710" y="158"/>
                    <a:pt x="553" y="0"/>
                    <a:pt x="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511325" y="2496325"/>
              <a:ext cx="17800" cy="17775"/>
            </a:xfrm>
            <a:custGeom>
              <a:avLst/>
              <a:gdLst/>
              <a:ahLst/>
              <a:cxnLst/>
              <a:rect l="l" t="t" r="r" b="b"/>
              <a:pathLst>
                <a:path w="712" h="711" extrusionOk="0">
                  <a:moveTo>
                    <a:pt x="355" y="1"/>
                  </a:moveTo>
                  <a:cubicBezTo>
                    <a:pt x="159" y="1"/>
                    <a:pt x="0" y="159"/>
                    <a:pt x="0" y="356"/>
                  </a:cubicBezTo>
                  <a:cubicBezTo>
                    <a:pt x="0" y="553"/>
                    <a:pt x="160" y="710"/>
                    <a:pt x="355" y="710"/>
                  </a:cubicBezTo>
                  <a:cubicBezTo>
                    <a:pt x="552" y="710"/>
                    <a:pt x="711" y="552"/>
                    <a:pt x="711" y="356"/>
                  </a:cubicBezTo>
                  <a:cubicBezTo>
                    <a:pt x="711" y="160"/>
                    <a:pt x="552" y="2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5565550" y="24391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55" y="1"/>
                  </a:moveTo>
                  <a:cubicBezTo>
                    <a:pt x="158" y="1"/>
                    <a:pt x="0" y="160"/>
                    <a:pt x="0" y="356"/>
                  </a:cubicBezTo>
                  <a:cubicBezTo>
                    <a:pt x="0" y="553"/>
                    <a:pt x="159" y="712"/>
                    <a:pt x="355" y="712"/>
                  </a:cubicBezTo>
                  <a:cubicBezTo>
                    <a:pt x="552" y="712"/>
                    <a:pt x="710" y="552"/>
                    <a:pt x="710" y="356"/>
                  </a:cubicBezTo>
                  <a:cubicBezTo>
                    <a:pt x="710" y="159"/>
                    <a:pt x="550" y="1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920700" y="3006950"/>
              <a:ext cx="18650" cy="17750"/>
            </a:xfrm>
            <a:custGeom>
              <a:avLst/>
              <a:gdLst/>
              <a:ahLst/>
              <a:cxnLst/>
              <a:rect l="l" t="t" r="r" b="b"/>
              <a:pathLst>
                <a:path w="746" h="710" extrusionOk="0">
                  <a:moveTo>
                    <a:pt x="371" y="1"/>
                  </a:moveTo>
                  <a:cubicBezTo>
                    <a:pt x="359" y="1"/>
                    <a:pt x="347" y="1"/>
                    <a:pt x="335" y="3"/>
                  </a:cubicBezTo>
                  <a:cubicBezTo>
                    <a:pt x="141" y="23"/>
                    <a:pt x="0" y="199"/>
                    <a:pt x="20" y="393"/>
                  </a:cubicBezTo>
                  <a:cubicBezTo>
                    <a:pt x="39" y="574"/>
                    <a:pt x="194" y="710"/>
                    <a:pt x="373" y="710"/>
                  </a:cubicBezTo>
                  <a:cubicBezTo>
                    <a:pt x="385" y="710"/>
                    <a:pt x="397" y="709"/>
                    <a:pt x="410" y="708"/>
                  </a:cubicBezTo>
                  <a:cubicBezTo>
                    <a:pt x="604" y="688"/>
                    <a:pt x="746" y="512"/>
                    <a:pt x="725" y="318"/>
                  </a:cubicBezTo>
                  <a:cubicBezTo>
                    <a:pt x="705" y="136"/>
                    <a:pt x="550" y="1"/>
                    <a:pt x="3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887100" y="2978700"/>
              <a:ext cx="18675" cy="17750"/>
            </a:xfrm>
            <a:custGeom>
              <a:avLst/>
              <a:gdLst/>
              <a:ahLst/>
              <a:cxnLst/>
              <a:rect l="l" t="t" r="r" b="b"/>
              <a:pathLst>
                <a:path w="747" h="710" extrusionOk="0">
                  <a:moveTo>
                    <a:pt x="372" y="1"/>
                  </a:moveTo>
                  <a:cubicBezTo>
                    <a:pt x="361" y="1"/>
                    <a:pt x="349" y="1"/>
                    <a:pt x="337" y="2"/>
                  </a:cubicBezTo>
                  <a:cubicBezTo>
                    <a:pt x="141" y="23"/>
                    <a:pt x="1" y="199"/>
                    <a:pt x="21" y="393"/>
                  </a:cubicBezTo>
                  <a:cubicBezTo>
                    <a:pt x="40" y="575"/>
                    <a:pt x="195" y="710"/>
                    <a:pt x="374" y="710"/>
                  </a:cubicBezTo>
                  <a:cubicBezTo>
                    <a:pt x="386" y="710"/>
                    <a:pt x="399" y="709"/>
                    <a:pt x="412" y="708"/>
                  </a:cubicBezTo>
                  <a:cubicBezTo>
                    <a:pt x="606" y="688"/>
                    <a:pt x="746" y="512"/>
                    <a:pt x="726" y="318"/>
                  </a:cubicBezTo>
                  <a:cubicBezTo>
                    <a:pt x="706" y="135"/>
                    <a:pt x="552" y="1"/>
                    <a:pt x="3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906000" y="2839325"/>
              <a:ext cx="17800" cy="17775"/>
            </a:xfrm>
            <a:custGeom>
              <a:avLst/>
              <a:gdLst/>
              <a:ahLst/>
              <a:cxnLst/>
              <a:rect l="l" t="t" r="r" b="b"/>
              <a:pathLst>
                <a:path w="712" h="711" extrusionOk="0">
                  <a:moveTo>
                    <a:pt x="356" y="0"/>
                  </a:moveTo>
                  <a:cubicBezTo>
                    <a:pt x="160" y="0"/>
                    <a:pt x="1" y="160"/>
                    <a:pt x="1" y="355"/>
                  </a:cubicBezTo>
                  <a:cubicBezTo>
                    <a:pt x="1" y="552"/>
                    <a:pt x="161" y="711"/>
                    <a:pt x="356" y="711"/>
                  </a:cubicBezTo>
                  <a:cubicBezTo>
                    <a:pt x="553" y="711"/>
                    <a:pt x="712" y="551"/>
                    <a:pt x="712" y="355"/>
                  </a:cubicBezTo>
                  <a:cubicBezTo>
                    <a:pt x="712" y="160"/>
                    <a:pt x="552" y="0"/>
                    <a:pt x="3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863425" y="2877525"/>
              <a:ext cx="39675" cy="82050"/>
            </a:xfrm>
            <a:custGeom>
              <a:avLst/>
              <a:gdLst/>
              <a:ahLst/>
              <a:cxnLst/>
              <a:rect l="l" t="t" r="r" b="b"/>
              <a:pathLst>
                <a:path w="1587" h="3282" extrusionOk="0">
                  <a:moveTo>
                    <a:pt x="1108" y="0"/>
                  </a:moveTo>
                  <a:cubicBezTo>
                    <a:pt x="1005" y="0"/>
                    <a:pt x="901" y="43"/>
                    <a:pt x="826" y="146"/>
                  </a:cubicBezTo>
                  <a:cubicBezTo>
                    <a:pt x="208" y="993"/>
                    <a:pt x="0" y="2010"/>
                    <a:pt x="182" y="3038"/>
                  </a:cubicBezTo>
                  <a:cubicBezTo>
                    <a:pt x="212" y="3208"/>
                    <a:pt x="333" y="3281"/>
                    <a:pt x="464" y="3281"/>
                  </a:cubicBezTo>
                  <a:cubicBezTo>
                    <a:pt x="660" y="3281"/>
                    <a:pt x="876" y="3114"/>
                    <a:pt x="831" y="2858"/>
                  </a:cubicBezTo>
                  <a:cubicBezTo>
                    <a:pt x="680" y="2004"/>
                    <a:pt x="899" y="1181"/>
                    <a:pt x="1407" y="485"/>
                  </a:cubicBezTo>
                  <a:cubicBezTo>
                    <a:pt x="1586" y="239"/>
                    <a:pt x="1351" y="0"/>
                    <a:pt x="1108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505825" y="2449625"/>
              <a:ext cx="25700" cy="30025"/>
            </a:xfrm>
            <a:custGeom>
              <a:avLst/>
              <a:gdLst/>
              <a:ahLst/>
              <a:cxnLst/>
              <a:rect l="l" t="t" r="r" b="b"/>
              <a:pathLst>
                <a:path w="1028" h="1201" extrusionOk="0">
                  <a:moveTo>
                    <a:pt x="542" y="0"/>
                  </a:moveTo>
                  <a:cubicBezTo>
                    <a:pt x="466" y="0"/>
                    <a:pt x="388" y="30"/>
                    <a:pt x="318" y="101"/>
                  </a:cubicBezTo>
                  <a:cubicBezTo>
                    <a:pt x="112" y="313"/>
                    <a:pt x="0" y="579"/>
                    <a:pt x="10" y="876"/>
                  </a:cubicBezTo>
                  <a:cubicBezTo>
                    <a:pt x="17" y="1092"/>
                    <a:pt x="189" y="1201"/>
                    <a:pt x="357" y="1201"/>
                  </a:cubicBezTo>
                  <a:cubicBezTo>
                    <a:pt x="525" y="1201"/>
                    <a:pt x="689" y="1093"/>
                    <a:pt x="682" y="876"/>
                  </a:cubicBezTo>
                  <a:cubicBezTo>
                    <a:pt x="679" y="753"/>
                    <a:pt x="707" y="665"/>
                    <a:pt x="794" y="577"/>
                  </a:cubicBezTo>
                  <a:cubicBezTo>
                    <a:pt x="1028" y="338"/>
                    <a:pt x="799" y="0"/>
                    <a:pt x="542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316525" y="3096625"/>
              <a:ext cx="81050" cy="51125"/>
            </a:xfrm>
            <a:custGeom>
              <a:avLst/>
              <a:gdLst/>
              <a:ahLst/>
              <a:cxnLst/>
              <a:rect l="l" t="t" r="r" b="b"/>
              <a:pathLst>
                <a:path w="3242" h="2045" extrusionOk="0">
                  <a:moveTo>
                    <a:pt x="2601" y="0"/>
                  </a:moveTo>
                  <a:cubicBezTo>
                    <a:pt x="2547" y="0"/>
                    <a:pt x="2489" y="10"/>
                    <a:pt x="2428" y="32"/>
                  </a:cubicBezTo>
                  <a:cubicBezTo>
                    <a:pt x="1674" y="302"/>
                    <a:pt x="1004" y="689"/>
                    <a:pt x="393" y="1204"/>
                  </a:cubicBezTo>
                  <a:cubicBezTo>
                    <a:pt x="0" y="1534"/>
                    <a:pt x="361" y="2044"/>
                    <a:pt x="773" y="2044"/>
                  </a:cubicBezTo>
                  <a:cubicBezTo>
                    <a:pt x="885" y="2044"/>
                    <a:pt x="1000" y="2007"/>
                    <a:pt x="1106" y="1918"/>
                  </a:cubicBezTo>
                  <a:cubicBezTo>
                    <a:pt x="1577" y="1521"/>
                    <a:pt x="2116" y="1214"/>
                    <a:pt x="2696" y="1006"/>
                  </a:cubicBezTo>
                  <a:cubicBezTo>
                    <a:pt x="3242" y="810"/>
                    <a:pt x="3085" y="0"/>
                    <a:pt x="2601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419900" y="3083675"/>
              <a:ext cx="96200" cy="28275"/>
            </a:xfrm>
            <a:custGeom>
              <a:avLst/>
              <a:gdLst/>
              <a:ahLst/>
              <a:cxnLst/>
              <a:rect l="l" t="t" r="r" b="b"/>
              <a:pathLst>
                <a:path w="3848" h="1131" extrusionOk="0">
                  <a:moveTo>
                    <a:pt x="1783" y="0"/>
                  </a:moveTo>
                  <a:cubicBezTo>
                    <a:pt x="1395" y="0"/>
                    <a:pt x="1005" y="31"/>
                    <a:pt x="611" y="90"/>
                  </a:cubicBezTo>
                  <a:cubicBezTo>
                    <a:pt x="0" y="182"/>
                    <a:pt x="219" y="1070"/>
                    <a:pt x="792" y="1070"/>
                  </a:cubicBezTo>
                  <a:cubicBezTo>
                    <a:pt x="820" y="1070"/>
                    <a:pt x="849" y="1068"/>
                    <a:pt x="879" y="1064"/>
                  </a:cubicBezTo>
                  <a:cubicBezTo>
                    <a:pt x="1172" y="1019"/>
                    <a:pt x="1467" y="997"/>
                    <a:pt x="1762" y="997"/>
                  </a:cubicBezTo>
                  <a:cubicBezTo>
                    <a:pt x="2171" y="997"/>
                    <a:pt x="2579" y="1039"/>
                    <a:pt x="2981" y="1119"/>
                  </a:cubicBezTo>
                  <a:cubicBezTo>
                    <a:pt x="3020" y="1127"/>
                    <a:pt x="3057" y="1131"/>
                    <a:pt x="3093" y="1131"/>
                  </a:cubicBezTo>
                  <a:cubicBezTo>
                    <a:pt x="3644" y="1131"/>
                    <a:pt x="3848" y="266"/>
                    <a:pt x="3249" y="147"/>
                  </a:cubicBezTo>
                  <a:cubicBezTo>
                    <a:pt x="2757" y="48"/>
                    <a:pt x="2271" y="0"/>
                    <a:pt x="1783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079250" y="2925400"/>
              <a:ext cx="197550" cy="176800"/>
            </a:xfrm>
            <a:custGeom>
              <a:avLst/>
              <a:gdLst/>
              <a:ahLst/>
              <a:cxnLst/>
              <a:rect l="l" t="t" r="r" b="b"/>
              <a:pathLst>
                <a:path w="7902" h="7072" extrusionOk="0">
                  <a:moveTo>
                    <a:pt x="6905" y="1"/>
                  </a:moveTo>
                  <a:cubicBezTo>
                    <a:pt x="6801" y="1"/>
                    <a:pt x="6690" y="28"/>
                    <a:pt x="6577" y="90"/>
                  </a:cubicBezTo>
                  <a:cubicBezTo>
                    <a:pt x="3989" y="1516"/>
                    <a:pt x="1861" y="3555"/>
                    <a:pt x="316" y="6074"/>
                  </a:cubicBezTo>
                  <a:cubicBezTo>
                    <a:pt x="0" y="6588"/>
                    <a:pt x="466" y="7072"/>
                    <a:pt x="931" y="7072"/>
                  </a:cubicBezTo>
                  <a:cubicBezTo>
                    <a:pt x="1136" y="7072"/>
                    <a:pt x="1340" y="6978"/>
                    <a:pt x="1479" y="6753"/>
                  </a:cubicBezTo>
                  <a:cubicBezTo>
                    <a:pt x="2909" y="4425"/>
                    <a:pt x="4863" y="2571"/>
                    <a:pt x="7256" y="1252"/>
                  </a:cubicBezTo>
                  <a:cubicBezTo>
                    <a:pt x="7902" y="896"/>
                    <a:pt x="7506" y="1"/>
                    <a:pt x="69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49475" y="2851150"/>
              <a:ext cx="91625" cy="56675"/>
            </a:xfrm>
            <a:custGeom>
              <a:avLst/>
              <a:gdLst/>
              <a:ahLst/>
              <a:cxnLst/>
              <a:rect l="l" t="t" r="r" b="b"/>
              <a:pathLst>
                <a:path w="3665" h="2267" extrusionOk="0">
                  <a:moveTo>
                    <a:pt x="2933" y="0"/>
                  </a:moveTo>
                  <a:cubicBezTo>
                    <a:pt x="2814" y="0"/>
                    <a:pt x="2691" y="28"/>
                    <a:pt x="2573" y="79"/>
                  </a:cubicBezTo>
                  <a:cubicBezTo>
                    <a:pt x="1853" y="394"/>
                    <a:pt x="1131" y="711"/>
                    <a:pt x="412" y="1026"/>
                  </a:cubicBezTo>
                  <a:cubicBezTo>
                    <a:pt x="79" y="1171"/>
                    <a:pt x="0" y="1660"/>
                    <a:pt x="171" y="1946"/>
                  </a:cubicBezTo>
                  <a:cubicBezTo>
                    <a:pt x="303" y="2169"/>
                    <a:pt x="512" y="2266"/>
                    <a:pt x="734" y="2266"/>
                  </a:cubicBezTo>
                  <a:cubicBezTo>
                    <a:pt x="852" y="2266"/>
                    <a:pt x="975" y="2238"/>
                    <a:pt x="1092" y="2187"/>
                  </a:cubicBezTo>
                  <a:cubicBezTo>
                    <a:pt x="1812" y="1873"/>
                    <a:pt x="2534" y="1557"/>
                    <a:pt x="3253" y="1241"/>
                  </a:cubicBezTo>
                  <a:cubicBezTo>
                    <a:pt x="3585" y="1097"/>
                    <a:pt x="3665" y="608"/>
                    <a:pt x="3494" y="320"/>
                  </a:cubicBezTo>
                  <a:cubicBezTo>
                    <a:pt x="3362" y="97"/>
                    <a:pt x="3155" y="0"/>
                    <a:pt x="29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5792550" y="2498975"/>
              <a:ext cx="256800" cy="246575"/>
            </a:xfrm>
            <a:custGeom>
              <a:avLst/>
              <a:gdLst/>
              <a:ahLst/>
              <a:cxnLst/>
              <a:rect l="l" t="t" r="r" b="b"/>
              <a:pathLst>
                <a:path w="10272" h="9863" extrusionOk="0">
                  <a:moveTo>
                    <a:pt x="1001" y="1"/>
                  </a:moveTo>
                  <a:cubicBezTo>
                    <a:pt x="469" y="1"/>
                    <a:pt x="1" y="678"/>
                    <a:pt x="497" y="1137"/>
                  </a:cubicBezTo>
                  <a:cubicBezTo>
                    <a:pt x="3423" y="3845"/>
                    <a:pt x="6216" y="6681"/>
                    <a:pt x="8879" y="9647"/>
                  </a:cubicBezTo>
                  <a:cubicBezTo>
                    <a:pt x="9015" y="9799"/>
                    <a:pt x="9171" y="9862"/>
                    <a:pt x="9324" y="9862"/>
                  </a:cubicBezTo>
                  <a:cubicBezTo>
                    <a:pt x="9820" y="9862"/>
                    <a:pt x="10271" y="9188"/>
                    <a:pt x="9830" y="8696"/>
                  </a:cubicBezTo>
                  <a:cubicBezTo>
                    <a:pt x="7167" y="5729"/>
                    <a:pt x="4374" y="2892"/>
                    <a:pt x="1449" y="185"/>
                  </a:cubicBezTo>
                  <a:cubicBezTo>
                    <a:pt x="1308" y="56"/>
                    <a:pt x="1152" y="1"/>
                    <a:pt x="10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981125" y="2552925"/>
              <a:ext cx="178575" cy="178250"/>
            </a:xfrm>
            <a:custGeom>
              <a:avLst/>
              <a:gdLst/>
              <a:ahLst/>
              <a:cxnLst/>
              <a:rect l="l" t="t" r="r" b="b"/>
              <a:pathLst>
                <a:path w="7143" h="7130" extrusionOk="0">
                  <a:moveTo>
                    <a:pt x="1016" y="0"/>
                  </a:moveTo>
                  <a:cubicBezTo>
                    <a:pt x="475" y="0"/>
                    <a:pt x="1" y="678"/>
                    <a:pt x="510" y="1129"/>
                  </a:cubicBezTo>
                  <a:cubicBezTo>
                    <a:pt x="2438" y="2831"/>
                    <a:pt x="4151" y="4727"/>
                    <a:pt x="5631" y="6831"/>
                  </a:cubicBezTo>
                  <a:cubicBezTo>
                    <a:pt x="5779" y="7042"/>
                    <a:pt x="5987" y="7129"/>
                    <a:pt x="6193" y="7129"/>
                  </a:cubicBezTo>
                  <a:cubicBezTo>
                    <a:pt x="6675" y="7129"/>
                    <a:pt x="7143" y="6650"/>
                    <a:pt x="6793" y="6152"/>
                  </a:cubicBezTo>
                  <a:cubicBezTo>
                    <a:pt x="5249" y="3954"/>
                    <a:pt x="3477" y="1955"/>
                    <a:pt x="1462" y="176"/>
                  </a:cubicBezTo>
                  <a:cubicBezTo>
                    <a:pt x="1322" y="52"/>
                    <a:pt x="1166" y="0"/>
                    <a:pt x="10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6045250" y="2756575"/>
              <a:ext cx="111725" cy="108050"/>
            </a:xfrm>
            <a:custGeom>
              <a:avLst/>
              <a:gdLst/>
              <a:ahLst/>
              <a:cxnLst/>
              <a:rect l="l" t="t" r="r" b="b"/>
              <a:pathLst>
                <a:path w="4469" h="4322" extrusionOk="0">
                  <a:moveTo>
                    <a:pt x="1031" y="1"/>
                  </a:moveTo>
                  <a:cubicBezTo>
                    <a:pt x="481" y="1"/>
                    <a:pt x="0" y="680"/>
                    <a:pt x="522" y="1121"/>
                  </a:cubicBezTo>
                  <a:cubicBezTo>
                    <a:pt x="1505" y="1947"/>
                    <a:pt x="2331" y="2902"/>
                    <a:pt x="2995" y="4002"/>
                  </a:cubicBezTo>
                  <a:cubicBezTo>
                    <a:pt x="3132" y="4228"/>
                    <a:pt x="3336" y="4322"/>
                    <a:pt x="3540" y="4322"/>
                  </a:cubicBezTo>
                  <a:cubicBezTo>
                    <a:pt x="4003" y="4322"/>
                    <a:pt x="4468" y="3838"/>
                    <a:pt x="4156" y="3322"/>
                  </a:cubicBezTo>
                  <a:cubicBezTo>
                    <a:pt x="3437" y="2131"/>
                    <a:pt x="2540" y="1067"/>
                    <a:pt x="1474" y="169"/>
                  </a:cubicBezTo>
                  <a:cubicBezTo>
                    <a:pt x="1334" y="51"/>
                    <a:pt x="1180" y="1"/>
                    <a:pt x="10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" name="Google Shape;128;p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3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31" name="Google Shape;131;p3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3"/>
          <p:cNvGrpSpPr/>
          <p:nvPr/>
        </p:nvGrpSpPr>
        <p:grpSpPr>
          <a:xfrm rot="10800000" flipH="1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55" name="Google Shape;155;p3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3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79" name="Google Shape;179;p3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3"/>
          <p:cNvSpPr txBox="1">
            <a:spLocks noGrp="1"/>
          </p:cNvSpPr>
          <p:nvPr>
            <p:ph type="title" hasCustomPrompt="1"/>
          </p:nvPr>
        </p:nvSpPr>
        <p:spPr>
          <a:xfrm>
            <a:off x="7790225" y="324675"/>
            <a:ext cx="6339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185" name="Google Shape;185;p3"/>
          <p:cNvSpPr txBox="1">
            <a:spLocks noGrp="1"/>
          </p:cNvSpPr>
          <p:nvPr>
            <p:ph type="subTitle" idx="1"/>
          </p:nvPr>
        </p:nvSpPr>
        <p:spPr>
          <a:xfrm>
            <a:off x="2391925" y="2817825"/>
            <a:ext cx="4360200" cy="443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"/>
          <p:cNvSpPr txBox="1">
            <a:spLocks noGrp="1"/>
          </p:cNvSpPr>
          <p:nvPr>
            <p:ph type="title" idx="2"/>
          </p:nvPr>
        </p:nvSpPr>
        <p:spPr>
          <a:xfrm>
            <a:off x="1070575" y="2043725"/>
            <a:ext cx="700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7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5"/>
          <p:cNvGrpSpPr/>
          <p:nvPr/>
        </p:nvGrpSpPr>
        <p:grpSpPr>
          <a:xfrm rot="-955960">
            <a:off x="6784480" y="1444921"/>
            <a:ext cx="1597432" cy="1754779"/>
            <a:chOff x="453638" y="2044550"/>
            <a:chExt cx="2348725" cy="2580075"/>
          </a:xfrm>
        </p:grpSpPr>
        <p:sp>
          <p:nvSpPr>
            <p:cNvPr id="205" name="Google Shape;205;p5"/>
            <p:cNvSpPr/>
            <p:nvPr/>
          </p:nvSpPr>
          <p:spPr>
            <a:xfrm>
              <a:off x="1978763" y="3581000"/>
              <a:ext cx="283125" cy="611275"/>
            </a:xfrm>
            <a:custGeom>
              <a:avLst/>
              <a:gdLst/>
              <a:ahLst/>
              <a:cxnLst/>
              <a:rect l="l" t="t" r="r" b="b"/>
              <a:pathLst>
                <a:path w="11325" h="24451" extrusionOk="0">
                  <a:moveTo>
                    <a:pt x="4620" y="7798"/>
                  </a:moveTo>
                  <a:cubicBezTo>
                    <a:pt x="5123" y="7798"/>
                    <a:pt x="5687" y="8015"/>
                    <a:pt x="6153" y="8266"/>
                  </a:cubicBezTo>
                  <a:cubicBezTo>
                    <a:pt x="5847" y="8678"/>
                    <a:pt x="5390" y="8964"/>
                    <a:pt x="4751" y="9018"/>
                  </a:cubicBezTo>
                  <a:cubicBezTo>
                    <a:pt x="4706" y="9022"/>
                    <a:pt x="4660" y="9024"/>
                    <a:pt x="4612" y="9024"/>
                  </a:cubicBezTo>
                  <a:cubicBezTo>
                    <a:pt x="4337" y="9024"/>
                    <a:pt x="4029" y="8959"/>
                    <a:pt x="3822" y="8782"/>
                  </a:cubicBezTo>
                  <a:cubicBezTo>
                    <a:pt x="3109" y="8167"/>
                    <a:pt x="3845" y="7881"/>
                    <a:pt x="4430" y="7809"/>
                  </a:cubicBezTo>
                  <a:cubicBezTo>
                    <a:pt x="4492" y="7802"/>
                    <a:pt x="4556" y="7798"/>
                    <a:pt x="4620" y="7798"/>
                  </a:cubicBezTo>
                  <a:close/>
                  <a:moveTo>
                    <a:pt x="4221" y="14526"/>
                  </a:moveTo>
                  <a:cubicBezTo>
                    <a:pt x="4746" y="14526"/>
                    <a:pt x="5582" y="14873"/>
                    <a:pt x="5781" y="15026"/>
                  </a:cubicBezTo>
                  <a:cubicBezTo>
                    <a:pt x="5940" y="15149"/>
                    <a:pt x="6078" y="15280"/>
                    <a:pt x="6206" y="15417"/>
                  </a:cubicBezTo>
                  <a:cubicBezTo>
                    <a:pt x="6103" y="15457"/>
                    <a:pt x="5995" y="15494"/>
                    <a:pt x="5888" y="15523"/>
                  </a:cubicBezTo>
                  <a:cubicBezTo>
                    <a:pt x="5699" y="15574"/>
                    <a:pt x="5390" y="15620"/>
                    <a:pt x="5068" y="15620"/>
                  </a:cubicBezTo>
                  <a:cubicBezTo>
                    <a:pt x="4557" y="15620"/>
                    <a:pt x="4010" y="15504"/>
                    <a:pt x="3850" y="15106"/>
                  </a:cubicBezTo>
                  <a:cubicBezTo>
                    <a:pt x="3673" y="14671"/>
                    <a:pt x="3882" y="14526"/>
                    <a:pt x="4221" y="14526"/>
                  </a:cubicBezTo>
                  <a:close/>
                  <a:moveTo>
                    <a:pt x="2870" y="1"/>
                  </a:moveTo>
                  <a:cubicBezTo>
                    <a:pt x="2142" y="1"/>
                    <a:pt x="1664" y="1030"/>
                    <a:pt x="2399" y="1474"/>
                  </a:cubicBezTo>
                  <a:cubicBezTo>
                    <a:pt x="3951" y="2412"/>
                    <a:pt x="5519" y="3160"/>
                    <a:pt x="6319" y="4907"/>
                  </a:cubicBezTo>
                  <a:cubicBezTo>
                    <a:pt x="6480" y="5264"/>
                    <a:pt x="6592" y="5688"/>
                    <a:pt x="6635" y="6127"/>
                  </a:cubicBezTo>
                  <a:cubicBezTo>
                    <a:pt x="5870" y="5780"/>
                    <a:pt x="5037" y="5554"/>
                    <a:pt x="4232" y="5554"/>
                  </a:cubicBezTo>
                  <a:cubicBezTo>
                    <a:pt x="3410" y="5554"/>
                    <a:pt x="2618" y="5789"/>
                    <a:pt x="1957" y="6370"/>
                  </a:cubicBezTo>
                  <a:cubicBezTo>
                    <a:pt x="0" y="8090"/>
                    <a:pt x="1566" y="10974"/>
                    <a:pt x="3791" y="11378"/>
                  </a:cubicBezTo>
                  <a:cubicBezTo>
                    <a:pt x="4038" y="11423"/>
                    <a:pt x="4280" y="11444"/>
                    <a:pt x="4518" y="11444"/>
                  </a:cubicBezTo>
                  <a:cubicBezTo>
                    <a:pt x="5857" y="11444"/>
                    <a:pt x="7026" y="10765"/>
                    <a:pt x="7821" y="9755"/>
                  </a:cubicBezTo>
                  <a:cubicBezTo>
                    <a:pt x="8391" y="10576"/>
                    <a:pt x="8703" y="11574"/>
                    <a:pt x="8550" y="12560"/>
                  </a:cubicBezTo>
                  <a:cubicBezTo>
                    <a:pt x="8463" y="13118"/>
                    <a:pt x="8227" y="13653"/>
                    <a:pt x="7887" y="14116"/>
                  </a:cubicBezTo>
                  <a:cubicBezTo>
                    <a:pt x="7701" y="13895"/>
                    <a:pt x="7497" y="13684"/>
                    <a:pt x="7276" y="13491"/>
                  </a:cubicBezTo>
                  <a:cubicBezTo>
                    <a:pt x="6494" y="12814"/>
                    <a:pt x="5290" y="12349"/>
                    <a:pt x="4163" y="12349"/>
                  </a:cubicBezTo>
                  <a:cubicBezTo>
                    <a:pt x="3015" y="12349"/>
                    <a:pt x="1946" y="12831"/>
                    <a:pt x="1483" y="14061"/>
                  </a:cubicBezTo>
                  <a:cubicBezTo>
                    <a:pt x="596" y="16417"/>
                    <a:pt x="3208" y="18025"/>
                    <a:pt x="5249" y="18025"/>
                  </a:cubicBezTo>
                  <a:cubicBezTo>
                    <a:pt x="5344" y="18025"/>
                    <a:pt x="5438" y="18022"/>
                    <a:pt x="5530" y="18015"/>
                  </a:cubicBezTo>
                  <a:cubicBezTo>
                    <a:pt x="6045" y="17975"/>
                    <a:pt x="6546" y="17853"/>
                    <a:pt x="7025" y="17671"/>
                  </a:cubicBezTo>
                  <a:lnTo>
                    <a:pt x="7025" y="17671"/>
                  </a:lnTo>
                  <a:cubicBezTo>
                    <a:pt x="6973" y="19759"/>
                    <a:pt x="5167" y="21951"/>
                    <a:pt x="3004" y="21951"/>
                  </a:cubicBezTo>
                  <a:cubicBezTo>
                    <a:pt x="2978" y="21951"/>
                    <a:pt x="2953" y="21951"/>
                    <a:pt x="2927" y="21950"/>
                  </a:cubicBezTo>
                  <a:cubicBezTo>
                    <a:pt x="2913" y="21950"/>
                    <a:pt x="2900" y="21950"/>
                    <a:pt x="2887" y="21950"/>
                  </a:cubicBezTo>
                  <a:cubicBezTo>
                    <a:pt x="1229" y="21950"/>
                    <a:pt x="1313" y="24450"/>
                    <a:pt x="2857" y="24450"/>
                  </a:cubicBezTo>
                  <a:cubicBezTo>
                    <a:pt x="2944" y="24450"/>
                    <a:pt x="3037" y="24442"/>
                    <a:pt x="3134" y="24425"/>
                  </a:cubicBezTo>
                  <a:cubicBezTo>
                    <a:pt x="5652" y="23983"/>
                    <a:pt x="7957" y="22485"/>
                    <a:pt x="8885" y="20019"/>
                  </a:cubicBezTo>
                  <a:cubicBezTo>
                    <a:pt x="9323" y="18849"/>
                    <a:pt x="9364" y="17565"/>
                    <a:pt x="9047" y="16378"/>
                  </a:cubicBezTo>
                  <a:cubicBezTo>
                    <a:pt x="9766" y="15686"/>
                    <a:pt x="10320" y="14826"/>
                    <a:pt x="10615" y="13880"/>
                  </a:cubicBezTo>
                  <a:cubicBezTo>
                    <a:pt x="11324" y="11620"/>
                    <a:pt x="10460" y="9203"/>
                    <a:pt x="8809" y="7595"/>
                  </a:cubicBezTo>
                  <a:cubicBezTo>
                    <a:pt x="8889" y="7183"/>
                    <a:pt x="8919" y="6761"/>
                    <a:pt x="8892" y="6339"/>
                  </a:cubicBezTo>
                  <a:cubicBezTo>
                    <a:pt x="8678" y="3255"/>
                    <a:pt x="5931" y="846"/>
                    <a:pt x="3094" y="33"/>
                  </a:cubicBezTo>
                  <a:cubicBezTo>
                    <a:pt x="3018" y="11"/>
                    <a:pt x="2943" y="1"/>
                    <a:pt x="2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670463" y="2129550"/>
              <a:ext cx="1719150" cy="2495075"/>
            </a:xfrm>
            <a:custGeom>
              <a:avLst/>
              <a:gdLst/>
              <a:ahLst/>
              <a:cxnLst/>
              <a:rect l="l" t="t" r="r" b="b"/>
              <a:pathLst>
                <a:path w="68766" h="99803" extrusionOk="0">
                  <a:moveTo>
                    <a:pt x="36466" y="1"/>
                  </a:moveTo>
                  <a:cubicBezTo>
                    <a:pt x="7531" y="1"/>
                    <a:pt x="1" y="73197"/>
                    <a:pt x="1" y="73197"/>
                  </a:cubicBezTo>
                  <a:cubicBezTo>
                    <a:pt x="1" y="73197"/>
                    <a:pt x="4559" y="76362"/>
                    <a:pt x="8865" y="76362"/>
                  </a:cubicBezTo>
                  <a:cubicBezTo>
                    <a:pt x="9110" y="76362"/>
                    <a:pt x="9354" y="76352"/>
                    <a:pt x="9597" y="76330"/>
                  </a:cubicBezTo>
                  <a:lnTo>
                    <a:pt x="21673" y="70904"/>
                  </a:lnTo>
                  <a:lnTo>
                    <a:pt x="19798" y="86218"/>
                  </a:lnTo>
                  <a:lnTo>
                    <a:pt x="9997" y="95196"/>
                  </a:lnTo>
                  <a:lnTo>
                    <a:pt x="24106" y="99802"/>
                  </a:lnTo>
                  <a:lnTo>
                    <a:pt x="57247" y="84702"/>
                  </a:lnTo>
                  <a:lnTo>
                    <a:pt x="51006" y="62365"/>
                  </a:lnTo>
                  <a:cubicBezTo>
                    <a:pt x="51006" y="62365"/>
                    <a:pt x="68766" y="50051"/>
                    <a:pt x="67085" y="36075"/>
                  </a:cubicBezTo>
                  <a:cubicBezTo>
                    <a:pt x="65403" y="22096"/>
                    <a:pt x="66297" y="842"/>
                    <a:pt x="36958" y="8"/>
                  </a:cubicBezTo>
                  <a:cubicBezTo>
                    <a:pt x="36794" y="3"/>
                    <a:pt x="36630" y="1"/>
                    <a:pt x="36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453638" y="2044550"/>
              <a:ext cx="1577950" cy="1992025"/>
            </a:xfrm>
            <a:custGeom>
              <a:avLst/>
              <a:gdLst/>
              <a:ahLst/>
              <a:cxnLst/>
              <a:rect l="l" t="t" r="r" b="b"/>
              <a:pathLst>
                <a:path w="63118" h="79681" extrusionOk="0">
                  <a:moveTo>
                    <a:pt x="42118" y="1"/>
                  </a:moveTo>
                  <a:cubicBezTo>
                    <a:pt x="39354" y="1"/>
                    <a:pt x="36399" y="187"/>
                    <a:pt x="33887" y="774"/>
                  </a:cubicBezTo>
                  <a:cubicBezTo>
                    <a:pt x="33194" y="934"/>
                    <a:pt x="32536" y="1126"/>
                    <a:pt x="31925" y="1351"/>
                  </a:cubicBezTo>
                  <a:cubicBezTo>
                    <a:pt x="22883" y="4698"/>
                    <a:pt x="15181" y="11540"/>
                    <a:pt x="10792" y="20129"/>
                  </a:cubicBezTo>
                  <a:cubicBezTo>
                    <a:pt x="9459" y="22741"/>
                    <a:pt x="10412" y="29688"/>
                    <a:pt x="10930" y="32574"/>
                  </a:cubicBezTo>
                  <a:cubicBezTo>
                    <a:pt x="7807" y="37053"/>
                    <a:pt x="4848" y="38297"/>
                    <a:pt x="1724" y="42776"/>
                  </a:cubicBezTo>
                  <a:cubicBezTo>
                    <a:pt x="884" y="43981"/>
                    <a:pt x="0" y="45379"/>
                    <a:pt x="328" y="46814"/>
                  </a:cubicBezTo>
                  <a:cubicBezTo>
                    <a:pt x="470" y="47445"/>
                    <a:pt x="834" y="47997"/>
                    <a:pt x="1211" y="48523"/>
                  </a:cubicBezTo>
                  <a:cubicBezTo>
                    <a:pt x="2381" y="50178"/>
                    <a:pt x="3694" y="51735"/>
                    <a:pt x="5123" y="53173"/>
                  </a:cubicBezTo>
                  <a:cubicBezTo>
                    <a:pt x="4926" y="56839"/>
                    <a:pt x="4767" y="60616"/>
                    <a:pt x="4608" y="64392"/>
                  </a:cubicBezTo>
                  <a:cubicBezTo>
                    <a:pt x="4438" y="68412"/>
                    <a:pt x="4273" y="72437"/>
                    <a:pt x="4060" y="76343"/>
                  </a:cubicBezTo>
                  <a:cubicBezTo>
                    <a:pt x="6000" y="78178"/>
                    <a:pt x="8465" y="79460"/>
                    <a:pt x="11126" y="79680"/>
                  </a:cubicBezTo>
                  <a:cubicBezTo>
                    <a:pt x="16334" y="71166"/>
                    <a:pt x="24578" y="63498"/>
                    <a:pt x="32922" y="58025"/>
                  </a:cubicBezTo>
                  <a:cubicBezTo>
                    <a:pt x="36931" y="59225"/>
                    <a:pt x="42355" y="59846"/>
                    <a:pt x="46541" y="59889"/>
                  </a:cubicBezTo>
                  <a:cubicBezTo>
                    <a:pt x="46619" y="59890"/>
                    <a:pt x="46697" y="59890"/>
                    <a:pt x="46775" y="59890"/>
                  </a:cubicBezTo>
                  <a:cubicBezTo>
                    <a:pt x="50886" y="59890"/>
                    <a:pt x="55110" y="58775"/>
                    <a:pt x="58217" y="56087"/>
                  </a:cubicBezTo>
                  <a:cubicBezTo>
                    <a:pt x="61378" y="53346"/>
                    <a:pt x="63118" y="48789"/>
                    <a:pt x="61843" y="44804"/>
                  </a:cubicBezTo>
                  <a:cubicBezTo>
                    <a:pt x="61288" y="43077"/>
                    <a:pt x="60223" y="41550"/>
                    <a:pt x="58985" y="40221"/>
                  </a:cubicBezTo>
                  <a:cubicBezTo>
                    <a:pt x="56934" y="38018"/>
                    <a:pt x="54373" y="36294"/>
                    <a:pt x="51561" y="35222"/>
                  </a:cubicBezTo>
                  <a:cubicBezTo>
                    <a:pt x="53937" y="33722"/>
                    <a:pt x="56233" y="31321"/>
                    <a:pt x="58609" y="29816"/>
                  </a:cubicBezTo>
                  <a:cubicBezTo>
                    <a:pt x="57339" y="19359"/>
                    <a:pt x="53034" y="8334"/>
                    <a:pt x="46414" y="135"/>
                  </a:cubicBezTo>
                  <a:cubicBezTo>
                    <a:pt x="45111" y="57"/>
                    <a:pt x="43644" y="1"/>
                    <a:pt x="421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1814813" y="2092400"/>
              <a:ext cx="594475" cy="1037250"/>
            </a:xfrm>
            <a:custGeom>
              <a:avLst/>
              <a:gdLst/>
              <a:ahLst/>
              <a:cxnLst/>
              <a:rect l="l" t="t" r="r" b="b"/>
              <a:pathLst>
                <a:path w="23779" h="41490" extrusionOk="0">
                  <a:moveTo>
                    <a:pt x="1" y="0"/>
                  </a:moveTo>
                  <a:cubicBezTo>
                    <a:pt x="1" y="0"/>
                    <a:pt x="6661" y="6860"/>
                    <a:pt x="8559" y="17784"/>
                  </a:cubicBezTo>
                  <a:cubicBezTo>
                    <a:pt x="10456" y="28709"/>
                    <a:pt x="9818" y="31622"/>
                    <a:pt x="9818" y="31622"/>
                  </a:cubicBezTo>
                  <a:lnTo>
                    <a:pt x="23305" y="41490"/>
                  </a:lnTo>
                  <a:cubicBezTo>
                    <a:pt x="23305" y="41490"/>
                    <a:pt x="23779" y="19471"/>
                    <a:pt x="20840" y="15078"/>
                  </a:cubicBezTo>
                  <a:cubicBezTo>
                    <a:pt x="17902" y="10686"/>
                    <a:pt x="14337" y="343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1667188" y="3815950"/>
              <a:ext cx="166000" cy="201525"/>
            </a:xfrm>
            <a:custGeom>
              <a:avLst/>
              <a:gdLst/>
              <a:ahLst/>
              <a:cxnLst/>
              <a:rect l="l" t="t" r="r" b="b"/>
              <a:pathLst>
                <a:path w="6640" h="8061" extrusionOk="0">
                  <a:moveTo>
                    <a:pt x="6639" y="1"/>
                  </a:moveTo>
                  <a:lnTo>
                    <a:pt x="0" y="956"/>
                  </a:lnTo>
                  <a:lnTo>
                    <a:pt x="2487" y="8013"/>
                  </a:lnTo>
                  <a:lnTo>
                    <a:pt x="5177" y="8060"/>
                  </a:lnTo>
                  <a:lnTo>
                    <a:pt x="6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1818413" y="3686950"/>
              <a:ext cx="311500" cy="237750"/>
            </a:xfrm>
            <a:custGeom>
              <a:avLst/>
              <a:gdLst/>
              <a:ahLst/>
              <a:cxnLst/>
              <a:rect l="l" t="t" r="r" b="b"/>
              <a:pathLst>
                <a:path w="12460" h="9510" extrusionOk="0">
                  <a:moveTo>
                    <a:pt x="1361" y="1"/>
                  </a:moveTo>
                  <a:lnTo>
                    <a:pt x="1" y="2573"/>
                  </a:lnTo>
                  <a:lnTo>
                    <a:pt x="7388" y="8005"/>
                  </a:lnTo>
                  <a:lnTo>
                    <a:pt x="11997" y="9509"/>
                  </a:lnTo>
                  <a:lnTo>
                    <a:pt x="12459" y="8099"/>
                  </a:lnTo>
                  <a:lnTo>
                    <a:pt x="8895" y="370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1956788" y="3759950"/>
              <a:ext cx="120800" cy="146425"/>
            </a:xfrm>
            <a:custGeom>
              <a:avLst/>
              <a:gdLst/>
              <a:ahLst/>
              <a:cxnLst/>
              <a:rect l="l" t="t" r="r" b="b"/>
              <a:pathLst>
                <a:path w="4832" h="5857" extrusionOk="0">
                  <a:moveTo>
                    <a:pt x="1762" y="0"/>
                  </a:moveTo>
                  <a:lnTo>
                    <a:pt x="1" y="3723"/>
                  </a:lnTo>
                  <a:lnTo>
                    <a:pt x="1853" y="5085"/>
                  </a:lnTo>
                  <a:lnTo>
                    <a:pt x="4216" y="5857"/>
                  </a:lnTo>
                  <a:lnTo>
                    <a:pt x="4832" y="2600"/>
                  </a:lnTo>
                  <a:lnTo>
                    <a:pt x="3360" y="789"/>
                  </a:lnTo>
                  <a:lnTo>
                    <a:pt x="1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1043963" y="3656850"/>
              <a:ext cx="485200" cy="846875"/>
            </a:xfrm>
            <a:custGeom>
              <a:avLst/>
              <a:gdLst/>
              <a:ahLst/>
              <a:cxnLst/>
              <a:rect l="l" t="t" r="r" b="b"/>
              <a:pathLst>
                <a:path w="19408" h="33875" extrusionOk="0">
                  <a:moveTo>
                    <a:pt x="19407" y="0"/>
                  </a:moveTo>
                  <a:lnTo>
                    <a:pt x="11441" y="2085"/>
                  </a:lnTo>
                  <a:lnTo>
                    <a:pt x="7800" y="7974"/>
                  </a:lnTo>
                  <a:lnTo>
                    <a:pt x="6586" y="26525"/>
                  </a:lnTo>
                  <a:lnTo>
                    <a:pt x="1" y="31869"/>
                  </a:lnTo>
                  <a:lnTo>
                    <a:pt x="6148" y="33875"/>
                  </a:lnTo>
                  <a:cubicBezTo>
                    <a:pt x="8255" y="27692"/>
                    <a:pt x="17635" y="22012"/>
                    <a:pt x="17635" y="22012"/>
                  </a:cubicBezTo>
                  <a:lnTo>
                    <a:pt x="194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1984763" y="3134050"/>
              <a:ext cx="514075" cy="575525"/>
            </a:xfrm>
            <a:custGeom>
              <a:avLst/>
              <a:gdLst/>
              <a:ahLst/>
              <a:cxnLst/>
              <a:rect l="l" t="t" r="r" b="b"/>
              <a:pathLst>
                <a:path w="20563" h="23021" extrusionOk="0">
                  <a:moveTo>
                    <a:pt x="11203" y="1"/>
                  </a:moveTo>
                  <a:cubicBezTo>
                    <a:pt x="7236" y="1"/>
                    <a:pt x="3329" y="3043"/>
                    <a:pt x="1816" y="7677"/>
                  </a:cubicBezTo>
                  <a:cubicBezTo>
                    <a:pt x="0" y="13236"/>
                    <a:pt x="1583" y="21237"/>
                    <a:pt x="6259" y="22763"/>
                  </a:cubicBezTo>
                  <a:cubicBezTo>
                    <a:pt x="6795" y="22938"/>
                    <a:pt x="7349" y="23020"/>
                    <a:pt x="7912" y="23020"/>
                  </a:cubicBezTo>
                  <a:cubicBezTo>
                    <a:pt x="12256" y="23020"/>
                    <a:pt x="17140" y="18126"/>
                    <a:pt x="18747" y="13205"/>
                  </a:cubicBezTo>
                  <a:cubicBezTo>
                    <a:pt x="20563" y="7647"/>
                    <a:pt x="18244" y="1901"/>
                    <a:pt x="13567" y="376"/>
                  </a:cubicBezTo>
                  <a:cubicBezTo>
                    <a:pt x="12789" y="122"/>
                    <a:pt x="11995" y="1"/>
                    <a:pt x="11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2017688" y="3286050"/>
              <a:ext cx="143275" cy="123050"/>
            </a:xfrm>
            <a:custGeom>
              <a:avLst/>
              <a:gdLst/>
              <a:ahLst/>
              <a:cxnLst/>
              <a:rect l="l" t="t" r="r" b="b"/>
              <a:pathLst>
                <a:path w="5731" h="4922" extrusionOk="0">
                  <a:moveTo>
                    <a:pt x="708" y="1"/>
                  </a:moveTo>
                  <a:lnTo>
                    <a:pt x="1" y="2164"/>
                  </a:lnTo>
                  <a:lnTo>
                    <a:pt x="4305" y="4922"/>
                  </a:lnTo>
                  <a:lnTo>
                    <a:pt x="5730" y="2471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2043263" y="3489350"/>
              <a:ext cx="52725" cy="37325"/>
            </a:xfrm>
            <a:custGeom>
              <a:avLst/>
              <a:gdLst/>
              <a:ahLst/>
              <a:cxnLst/>
              <a:rect l="l" t="t" r="r" b="b"/>
              <a:pathLst>
                <a:path w="2109" h="1493" extrusionOk="0">
                  <a:moveTo>
                    <a:pt x="1042" y="1"/>
                  </a:moveTo>
                  <a:cubicBezTo>
                    <a:pt x="302" y="1"/>
                    <a:pt x="0" y="1183"/>
                    <a:pt x="823" y="1452"/>
                  </a:cubicBezTo>
                  <a:cubicBezTo>
                    <a:pt x="909" y="1480"/>
                    <a:pt x="990" y="1492"/>
                    <a:pt x="1067" y="1492"/>
                  </a:cubicBezTo>
                  <a:cubicBezTo>
                    <a:pt x="1806" y="1492"/>
                    <a:pt x="2108" y="311"/>
                    <a:pt x="1285" y="41"/>
                  </a:cubicBezTo>
                  <a:cubicBezTo>
                    <a:pt x="1200" y="13"/>
                    <a:pt x="1118" y="1"/>
                    <a:pt x="10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2168588" y="2417475"/>
              <a:ext cx="633775" cy="864125"/>
            </a:xfrm>
            <a:custGeom>
              <a:avLst/>
              <a:gdLst/>
              <a:ahLst/>
              <a:cxnLst/>
              <a:rect l="l" t="t" r="r" b="b"/>
              <a:pathLst>
                <a:path w="25351" h="34565" extrusionOk="0">
                  <a:moveTo>
                    <a:pt x="24226" y="1"/>
                  </a:moveTo>
                  <a:cubicBezTo>
                    <a:pt x="24122" y="1"/>
                    <a:pt x="24016" y="16"/>
                    <a:pt x="23910" y="48"/>
                  </a:cubicBezTo>
                  <a:cubicBezTo>
                    <a:pt x="23681" y="115"/>
                    <a:pt x="23481" y="257"/>
                    <a:pt x="23339" y="450"/>
                  </a:cubicBezTo>
                  <a:lnTo>
                    <a:pt x="631" y="31483"/>
                  </a:lnTo>
                  <a:cubicBezTo>
                    <a:pt x="0" y="32347"/>
                    <a:pt x="188" y="33561"/>
                    <a:pt x="1053" y="34193"/>
                  </a:cubicBezTo>
                  <a:cubicBezTo>
                    <a:pt x="1398" y="34444"/>
                    <a:pt x="1797" y="34564"/>
                    <a:pt x="2192" y="34564"/>
                  </a:cubicBezTo>
                  <a:cubicBezTo>
                    <a:pt x="2818" y="34564"/>
                    <a:pt x="3433" y="34263"/>
                    <a:pt x="3807" y="33701"/>
                  </a:cubicBezTo>
                  <a:lnTo>
                    <a:pt x="25351" y="1352"/>
                  </a:lnTo>
                  <a:lnTo>
                    <a:pt x="25312" y="980"/>
                  </a:lnTo>
                  <a:cubicBezTo>
                    <a:pt x="25252" y="409"/>
                    <a:pt x="24768" y="1"/>
                    <a:pt x="24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2168188" y="3231025"/>
              <a:ext cx="272750" cy="426175"/>
            </a:xfrm>
            <a:custGeom>
              <a:avLst/>
              <a:gdLst/>
              <a:ahLst/>
              <a:cxnLst/>
              <a:rect l="l" t="t" r="r" b="b"/>
              <a:pathLst>
                <a:path w="10910" h="17047" extrusionOk="0">
                  <a:moveTo>
                    <a:pt x="7814" y="0"/>
                  </a:moveTo>
                  <a:cubicBezTo>
                    <a:pt x="7783" y="0"/>
                    <a:pt x="7752" y="1"/>
                    <a:pt x="7721" y="3"/>
                  </a:cubicBezTo>
                  <a:cubicBezTo>
                    <a:pt x="5996" y="106"/>
                    <a:pt x="4455" y="2920"/>
                    <a:pt x="3694" y="4191"/>
                  </a:cubicBezTo>
                  <a:cubicBezTo>
                    <a:pt x="1703" y="7519"/>
                    <a:pt x="1" y="11331"/>
                    <a:pt x="621" y="15158"/>
                  </a:cubicBezTo>
                  <a:cubicBezTo>
                    <a:pt x="733" y="15853"/>
                    <a:pt x="989" y="16621"/>
                    <a:pt x="1626" y="16922"/>
                  </a:cubicBezTo>
                  <a:cubicBezTo>
                    <a:pt x="1813" y="17010"/>
                    <a:pt x="2012" y="17047"/>
                    <a:pt x="2214" y="17047"/>
                  </a:cubicBezTo>
                  <a:cubicBezTo>
                    <a:pt x="2670" y="17047"/>
                    <a:pt x="3145" y="16858"/>
                    <a:pt x="3561" y="16643"/>
                  </a:cubicBezTo>
                  <a:cubicBezTo>
                    <a:pt x="6780" y="14980"/>
                    <a:pt x="9037" y="11800"/>
                    <a:pt x="10149" y="8353"/>
                  </a:cubicBezTo>
                  <a:cubicBezTo>
                    <a:pt x="10624" y="6877"/>
                    <a:pt x="10910" y="5307"/>
                    <a:pt x="10661" y="3777"/>
                  </a:cubicBezTo>
                  <a:cubicBezTo>
                    <a:pt x="10453" y="2484"/>
                    <a:pt x="9438" y="0"/>
                    <a:pt x="7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2244713" y="3319575"/>
              <a:ext cx="166300" cy="262000"/>
            </a:xfrm>
            <a:custGeom>
              <a:avLst/>
              <a:gdLst/>
              <a:ahLst/>
              <a:cxnLst/>
              <a:rect l="l" t="t" r="r" b="b"/>
              <a:pathLst>
                <a:path w="6652" h="10480" extrusionOk="0">
                  <a:moveTo>
                    <a:pt x="4923" y="0"/>
                  </a:moveTo>
                  <a:cubicBezTo>
                    <a:pt x="4568" y="0"/>
                    <a:pt x="4200" y="153"/>
                    <a:pt x="3873" y="433"/>
                  </a:cubicBezTo>
                  <a:cubicBezTo>
                    <a:pt x="1916" y="2110"/>
                    <a:pt x="882" y="5784"/>
                    <a:pt x="233" y="8168"/>
                  </a:cubicBezTo>
                  <a:cubicBezTo>
                    <a:pt x="114" y="8610"/>
                    <a:pt x="1" y="9070"/>
                    <a:pt x="82" y="9520"/>
                  </a:cubicBezTo>
                  <a:cubicBezTo>
                    <a:pt x="165" y="9971"/>
                    <a:pt x="492" y="10408"/>
                    <a:pt x="945" y="10471"/>
                  </a:cubicBezTo>
                  <a:cubicBezTo>
                    <a:pt x="985" y="10477"/>
                    <a:pt x="1024" y="10479"/>
                    <a:pt x="1064" y="10479"/>
                  </a:cubicBezTo>
                  <a:cubicBezTo>
                    <a:pt x="1344" y="10479"/>
                    <a:pt x="1617" y="10350"/>
                    <a:pt x="1862" y="10205"/>
                  </a:cubicBezTo>
                  <a:cubicBezTo>
                    <a:pt x="3916" y="8992"/>
                    <a:pt x="5063" y="6686"/>
                    <a:pt x="5783" y="4412"/>
                  </a:cubicBezTo>
                  <a:cubicBezTo>
                    <a:pt x="6111" y="3376"/>
                    <a:pt x="6651" y="1731"/>
                    <a:pt x="6038" y="702"/>
                  </a:cubicBezTo>
                  <a:cubicBezTo>
                    <a:pt x="5749" y="219"/>
                    <a:pt x="5346" y="0"/>
                    <a:pt x="49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2334663" y="3359550"/>
              <a:ext cx="47275" cy="42950"/>
            </a:xfrm>
            <a:custGeom>
              <a:avLst/>
              <a:gdLst/>
              <a:ahLst/>
              <a:cxnLst/>
              <a:rect l="l" t="t" r="r" b="b"/>
              <a:pathLst>
                <a:path w="1891" h="1718" extrusionOk="0">
                  <a:moveTo>
                    <a:pt x="960" y="0"/>
                  </a:moveTo>
                  <a:cubicBezTo>
                    <a:pt x="595" y="0"/>
                    <a:pt x="226" y="228"/>
                    <a:pt x="125" y="591"/>
                  </a:cubicBezTo>
                  <a:cubicBezTo>
                    <a:pt x="1" y="1042"/>
                    <a:pt x="218" y="1528"/>
                    <a:pt x="677" y="1678"/>
                  </a:cubicBezTo>
                  <a:cubicBezTo>
                    <a:pt x="759" y="1705"/>
                    <a:pt x="845" y="1718"/>
                    <a:pt x="932" y="1718"/>
                  </a:cubicBezTo>
                  <a:cubicBezTo>
                    <a:pt x="1296" y="1718"/>
                    <a:pt x="1665" y="1489"/>
                    <a:pt x="1764" y="1126"/>
                  </a:cubicBezTo>
                  <a:cubicBezTo>
                    <a:pt x="1890" y="677"/>
                    <a:pt x="1673" y="189"/>
                    <a:pt x="1212" y="39"/>
                  </a:cubicBezTo>
                  <a:cubicBezTo>
                    <a:pt x="1131" y="13"/>
                    <a:pt x="1045" y="0"/>
                    <a:pt x="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2319513" y="3438625"/>
              <a:ext cx="26800" cy="24475"/>
            </a:xfrm>
            <a:custGeom>
              <a:avLst/>
              <a:gdLst/>
              <a:ahLst/>
              <a:cxnLst/>
              <a:rect l="l" t="t" r="r" b="b"/>
              <a:pathLst>
                <a:path w="1072" h="979" extrusionOk="0">
                  <a:moveTo>
                    <a:pt x="531" y="1"/>
                  </a:moveTo>
                  <a:cubicBezTo>
                    <a:pt x="417" y="1"/>
                    <a:pt x="302" y="40"/>
                    <a:pt x="209" y="122"/>
                  </a:cubicBezTo>
                  <a:cubicBezTo>
                    <a:pt x="6" y="302"/>
                    <a:pt x="0" y="610"/>
                    <a:pt x="167" y="816"/>
                  </a:cubicBezTo>
                  <a:cubicBezTo>
                    <a:pt x="260" y="929"/>
                    <a:pt x="382" y="978"/>
                    <a:pt x="506" y="978"/>
                  </a:cubicBezTo>
                  <a:cubicBezTo>
                    <a:pt x="670" y="978"/>
                    <a:pt x="838" y="893"/>
                    <a:pt x="946" y="760"/>
                  </a:cubicBezTo>
                  <a:cubicBezTo>
                    <a:pt x="1072" y="607"/>
                    <a:pt x="1043" y="366"/>
                    <a:pt x="938" y="215"/>
                  </a:cubicBezTo>
                  <a:cubicBezTo>
                    <a:pt x="843" y="75"/>
                    <a:pt x="688" y="1"/>
                    <a:pt x="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2270588" y="3484500"/>
              <a:ext cx="58025" cy="41050"/>
            </a:xfrm>
            <a:custGeom>
              <a:avLst/>
              <a:gdLst/>
              <a:ahLst/>
              <a:cxnLst/>
              <a:rect l="l" t="t" r="r" b="b"/>
              <a:pathLst>
                <a:path w="2321" h="1642" extrusionOk="0">
                  <a:moveTo>
                    <a:pt x="1145" y="0"/>
                  </a:moveTo>
                  <a:cubicBezTo>
                    <a:pt x="331" y="0"/>
                    <a:pt x="0" y="1300"/>
                    <a:pt x="907" y="1597"/>
                  </a:cubicBezTo>
                  <a:cubicBezTo>
                    <a:pt x="1001" y="1628"/>
                    <a:pt x="1090" y="1641"/>
                    <a:pt x="1174" y="1641"/>
                  </a:cubicBezTo>
                  <a:cubicBezTo>
                    <a:pt x="1988" y="1641"/>
                    <a:pt x="2321" y="340"/>
                    <a:pt x="1413" y="45"/>
                  </a:cubicBezTo>
                  <a:cubicBezTo>
                    <a:pt x="1319" y="14"/>
                    <a:pt x="1229" y="0"/>
                    <a:pt x="1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2072263" y="3603325"/>
              <a:ext cx="97025" cy="82275"/>
            </a:xfrm>
            <a:custGeom>
              <a:avLst/>
              <a:gdLst/>
              <a:ahLst/>
              <a:cxnLst/>
              <a:rect l="l" t="t" r="r" b="b"/>
              <a:pathLst>
                <a:path w="3881" h="3291" extrusionOk="0">
                  <a:moveTo>
                    <a:pt x="103" y="1"/>
                  </a:moveTo>
                  <a:cubicBezTo>
                    <a:pt x="51" y="1"/>
                    <a:pt x="0" y="68"/>
                    <a:pt x="21" y="127"/>
                  </a:cubicBezTo>
                  <a:cubicBezTo>
                    <a:pt x="386" y="1130"/>
                    <a:pt x="713" y="1788"/>
                    <a:pt x="1572" y="2462"/>
                  </a:cubicBezTo>
                  <a:cubicBezTo>
                    <a:pt x="1980" y="2781"/>
                    <a:pt x="2642" y="3290"/>
                    <a:pt x="3224" y="3290"/>
                  </a:cubicBezTo>
                  <a:cubicBezTo>
                    <a:pt x="3414" y="3290"/>
                    <a:pt x="3596" y="3236"/>
                    <a:pt x="3757" y="3103"/>
                  </a:cubicBezTo>
                  <a:cubicBezTo>
                    <a:pt x="3875" y="3004"/>
                    <a:pt x="3880" y="2852"/>
                    <a:pt x="3830" y="2723"/>
                  </a:cubicBezTo>
                  <a:cubicBezTo>
                    <a:pt x="3590" y="2101"/>
                    <a:pt x="2599" y="2033"/>
                    <a:pt x="2067" y="1715"/>
                  </a:cubicBezTo>
                  <a:cubicBezTo>
                    <a:pt x="1400" y="1312"/>
                    <a:pt x="597" y="672"/>
                    <a:pt x="160" y="34"/>
                  </a:cubicBezTo>
                  <a:cubicBezTo>
                    <a:pt x="143" y="10"/>
                    <a:pt x="123" y="1"/>
                    <a:pt x="103" y="1"/>
                  </a:cubicBezTo>
                  <a:close/>
                </a:path>
              </a:pathLst>
            </a:custGeom>
            <a:solidFill>
              <a:srgbClr val="245A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753913" y="2583100"/>
              <a:ext cx="538625" cy="473225"/>
            </a:xfrm>
            <a:custGeom>
              <a:avLst/>
              <a:gdLst/>
              <a:ahLst/>
              <a:cxnLst/>
              <a:rect l="l" t="t" r="r" b="b"/>
              <a:pathLst>
                <a:path w="21545" h="18929" extrusionOk="0">
                  <a:moveTo>
                    <a:pt x="13506" y="1"/>
                  </a:moveTo>
                  <a:cubicBezTo>
                    <a:pt x="12791" y="1"/>
                    <a:pt x="12037" y="115"/>
                    <a:pt x="11253" y="362"/>
                  </a:cubicBezTo>
                  <a:cubicBezTo>
                    <a:pt x="6477" y="1866"/>
                    <a:pt x="0" y="9380"/>
                    <a:pt x="1727" y="14550"/>
                  </a:cubicBezTo>
                  <a:cubicBezTo>
                    <a:pt x="2522" y="16929"/>
                    <a:pt x="4960" y="18485"/>
                    <a:pt x="7446" y="18837"/>
                  </a:cubicBezTo>
                  <a:cubicBezTo>
                    <a:pt x="7879" y="18899"/>
                    <a:pt x="8316" y="18929"/>
                    <a:pt x="8752" y="18929"/>
                  </a:cubicBezTo>
                  <a:cubicBezTo>
                    <a:pt x="11011" y="18929"/>
                    <a:pt x="13265" y="18127"/>
                    <a:pt x="15092" y="16783"/>
                  </a:cubicBezTo>
                  <a:cubicBezTo>
                    <a:pt x="17271" y="15180"/>
                    <a:pt x="18861" y="12845"/>
                    <a:pt x="19788" y="10304"/>
                  </a:cubicBezTo>
                  <a:cubicBezTo>
                    <a:pt x="21545" y="5495"/>
                    <a:pt x="18464" y="1"/>
                    <a:pt x="13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798313" y="2678600"/>
              <a:ext cx="337550" cy="328900"/>
            </a:xfrm>
            <a:custGeom>
              <a:avLst/>
              <a:gdLst/>
              <a:ahLst/>
              <a:cxnLst/>
              <a:rect l="l" t="t" r="r" b="b"/>
              <a:pathLst>
                <a:path w="13502" h="13156" extrusionOk="0">
                  <a:moveTo>
                    <a:pt x="8427" y="0"/>
                  </a:moveTo>
                  <a:cubicBezTo>
                    <a:pt x="7705" y="0"/>
                    <a:pt x="6943" y="188"/>
                    <a:pt x="6173" y="608"/>
                  </a:cubicBezTo>
                  <a:cubicBezTo>
                    <a:pt x="3257" y="2204"/>
                    <a:pt x="1" y="7941"/>
                    <a:pt x="1792" y="11088"/>
                  </a:cubicBezTo>
                  <a:cubicBezTo>
                    <a:pt x="2572" y="12455"/>
                    <a:pt x="4210" y="13155"/>
                    <a:pt x="5791" y="13155"/>
                  </a:cubicBezTo>
                  <a:cubicBezTo>
                    <a:pt x="5885" y="13155"/>
                    <a:pt x="5979" y="13153"/>
                    <a:pt x="6073" y="13148"/>
                  </a:cubicBezTo>
                  <a:cubicBezTo>
                    <a:pt x="7870" y="13050"/>
                    <a:pt x="9580" y="12149"/>
                    <a:pt x="10794" y="10823"/>
                  </a:cubicBezTo>
                  <a:cubicBezTo>
                    <a:pt x="12009" y="9496"/>
                    <a:pt x="12745" y="7770"/>
                    <a:pt x="13023" y="5992"/>
                  </a:cubicBezTo>
                  <a:cubicBezTo>
                    <a:pt x="13501" y="2922"/>
                    <a:pt x="11278" y="0"/>
                    <a:pt x="8427" y="0"/>
                  </a:cubicBezTo>
                  <a:close/>
                </a:path>
              </a:pathLst>
            </a:custGeom>
            <a:solidFill>
              <a:srgbClr val="245A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853363" y="2764700"/>
              <a:ext cx="145025" cy="141375"/>
            </a:xfrm>
            <a:custGeom>
              <a:avLst/>
              <a:gdLst/>
              <a:ahLst/>
              <a:cxnLst/>
              <a:rect l="l" t="t" r="r" b="b"/>
              <a:pathLst>
                <a:path w="5801" h="5655" extrusionOk="0">
                  <a:moveTo>
                    <a:pt x="3622" y="1"/>
                  </a:moveTo>
                  <a:cubicBezTo>
                    <a:pt x="3312" y="1"/>
                    <a:pt x="2984" y="81"/>
                    <a:pt x="2654" y="262"/>
                  </a:cubicBezTo>
                  <a:cubicBezTo>
                    <a:pt x="1398" y="949"/>
                    <a:pt x="0" y="3412"/>
                    <a:pt x="770" y="4766"/>
                  </a:cubicBezTo>
                  <a:cubicBezTo>
                    <a:pt x="1105" y="5354"/>
                    <a:pt x="1809" y="5654"/>
                    <a:pt x="2492" y="5654"/>
                  </a:cubicBezTo>
                  <a:cubicBezTo>
                    <a:pt x="2532" y="5654"/>
                    <a:pt x="2571" y="5653"/>
                    <a:pt x="2611" y="5651"/>
                  </a:cubicBezTo>
                  <a:cubicBezTo>
                    <a:pt x="3383" y="5610"/>
                    <a:pt x="4116" y="5222"/>
                    <a:pt x="4638" y="4651"/>
                  </a:cubicBezTo>
                  <a:cubicBezTo>
                    <a:pt x="5160" y="4082"/>
                    <a:pt x="5478" y="3341"/>
                    <a:pt x="5595" y="2575"/>
                  </a:cubicBezTo>
                  <a:cubicBezTo>
                    <a:pt x="5800" y="1256"/>
                    <a:pt x="4846" y="1"/>
                    <a:pt x="3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555138" y="2044550"/>
              <a:ext cx="1476450" cy="1992025"/>
            </a:xfrm>
            <a:custGeom>
              <a:avLst/>
              <a:gdLst/>
              <a:ahLst/>
              <a:cxnLst/>
              <a:rect l="l" t="t" r="r" b="b"/>
              <a:pathLst>
                <a:path w="59058" h="79681" extrusionOk="0">
                  <a:moveTo>
                    <a:pt x="38060" y="1"/>
                  </a:moveTo>
                  <a:cubicBezTo>
                    <a:pt x="35295" y="1"/>
                    <a:pt x="32340" y="187"/>
                    <a:pt x="29828" y="774"/>
                  </a:cubicBezTo>
                  <a:cubicBezTo>
                    <a:pt x="32550" y="1963"/>
                    <a:pt x="34749" y="4522"/>
                    <a:pt x="36311" y="7156"/>
                  </a:cubicBezTo>
                  <a:cubicBezTo>
                    <a:pt x="39860" y="13148"/>
                    <a:pt x="41472" y="20268"/>
                    <a:pt x="40856" y="27207"/>
                  </a:cubicBezTo>
                  <a:cubicBezTo>
                    <a:pt x="40703" y="28912"/>
                    <a:pt x="40347" y="30748"/>
                    <a:pt x="39069" y="31892"/>
                  </a:cubicBezTo>
                  <a:cubicBezTo>
                    <a:pt x="38003" y="32849"/>
                    <a:pt x="36566" y="33100"/>
                    <a:pt x="35097" y="33100"/>
                  </a:cubicBezTo>
                  <a:cubicBezTo>
                    <a:pt x="34410" y="33100"/>
                    <a:pt x="33716" y="33045"/>
                    <a:pt x="33050" y="32982"/>
                  </a:cubicBezTo>
                  <a:lnTo>
                    <a:pt x="33050" y="32982"/>
                  </a:lnTo>
                  <a:cubicBezTo>
                    <a:pt x="34730" y="36019"/>
                    <a:pt x="32908" y="39907"/>
                    <a:pt x="30320" y="42219"/>
                  </a:cubicBezTo>
                  <a:cubicBezTo>
                    <a:pt x="25792" y="46269"/>
                    <a:pt x="19358" y="47406"/>
                    <a:pt x="13277" y="47406"/>
                  </a:cubicBezTo>
                  <a:cubicBezTo>
                    <a:pt x="13220" y="47406"/>
                    <a:pt x="13162" y="47406"/>
                    <a:pt x="13105" y="47406"/>
                  </a:cubicBezTo>
                  <a:lnTo>
                    <a:pt x="13105" y="47406"/>
                  </a:lnTo>
                  <a:cubicBezTo>
                    <a:pt x="15809" y="51466"/>
                    <a:pt x="13853" y="57308"/>
                    <a:pt x="10071" y="60385"/>
                  </a:cubicBezTo>
                  <a:cubicBezTo>
                    <a:pt x="7365" y="62588"/>
                    <a:pt x="4010" y="63708"/>
                    <a:pt x="548" y="64392"/>
                  </a:cubicBezTo>
                  <a:cubicBezTo>
                    <a:pt x="378" y="68412"/>
                    <a:pt x="213" y="72437"/>
                    <a:pt x="0" y="76343"/>
                  </a:cubicBezTo>
                  <a:cubicBezTo>
                    <a:pt x="1940" y="78178"/>
                    <a:pt x="4405" y="79460"/>
                    <a:pt x="7066" y="79680"/>
                  </a:cubicBezTo>
                  <a:cubicBezTo>
                    <a:pt x="12274" y="71166"/>
                    <a:pt x="20518" y="63498"/>
                    <a:pt x="28862" y="58025"/>
                  </a:cubicBezTo>
                  <a:cubicBezTo>
                    <a:pt x="32871" y="59225"/>
                    <a:pt x="38295" y="59846"/>
                    <a:pt x="42481" y="59889"/>
                  </a:cubicBezTo>
                  <a:cubicBezTo>
                    <a:pt x="42559" y="59890"/>
                    <a:pt x="42637" y="59890"/>
                    <a:pt x="42715" y="59890"/>
                  </a:cubicBezTo>
                  <a:cubicBezTo>
                    <a:pt x="46826" y="59890"/>
                    <a:pt x="51050" y="58775"/>
                    <a:pt x="54157" y="56087"/>
                  </a:cubicBezTo>
                  <a:cubicBezTo>
                    <a:pt x="57318" y="53346"/>
                    <a:pt x="59058" y="48789"/>
                    <a:pt x="57785" y="44803"/>
                  </a:cubicBezTo>
                  <a:cubicBezTo>
                    <a:pt x="57230" y="43077"/>
                    <a:pt x="56164" y="41548"/>
                    <a:pt x="54927" y="40221"/>
                  </a:cubicBezTo>
                  <a:cubicBezTo>
                    <a:pt x="52877" y="38018"/>
                    <a:pt x="50316" y="36294"/>
                    <a:pt x="47502" y="35222"/>
                  </a:cubicBezTo>
                  <a:cubicBezTo>
                    <a:pt x="49880" y="33722"/>
                    <a:pt x="52176" y="31320"/>
                    <a:pt x="54552" y="29816"/>
                  </a:cubicBezTo>
                  <a:cubicBezTo>
                    <a:pt x="53280" y="19359"/>
                    <a:pt x="48976" y="8334"/>
                    <a:pt x="42357" y="135"/>
                  </a:cubicBezTo>
                  <a:cubicBezTo>
                    <a:pt x="41053" y="57"/>
                    <a:pt x="39586" y="1"/>
                    <a:pt x="38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589063" y="3280975"/>
              <a:ext cx="130450" cy="107200"/>
            </a:xfrm>
            <a:custGeom>
              <a:avLst/>
              <a:gdLst/>
              <a:ahLst/>
              <a:cxnLst/>
              <a:rect l="l" t="t" r="r" b="b"/>
              <a:pathLst>
                <a:path w="5218" h="4288" extrusionOk="0">
                  <a:moveTo>
                    <a:pt x="1" y="0"/>
                  </a:moveTo>
                  <a:lnTo>
                    <a:pt x="428" y="790"/>
                  </a:lnTo>
                  <a:cubicBezTo>
                    <a:pt x="989" y="1515"/>
                    <a:pt x="1551" y="2242"/>
                    <a:pt x="2114" y="2966"/>
                  </a:cubicBezTo>
                  <a:cubicBezTo>
                    <a:pt x="2478" y="3437"/>
                    <a:pt x="2865" y="3924"/>
                    <a:pt x="3411" y="4166"/>
                  </a:cubicBezTo>
                  <a:cubicBezTo>
                    <a:pt x="3593" y="4246"/>
                    <a:pt x="3797" y="4287"/>
                    <a:pt x="3999" y="4287"/>
                  </a:cubicBezTo>
                  <a:cubicBezTo>
                    <a:pt x="4402" y="4287"/>
                    <a:pt x="4797" y="4123"/>
                    <a:pt x="4986" y="3774"/>
                  </a:cubicBezTo>
                  <a:cubicBezTo>
                    <a:pt x="5218" y="3344"/>
                    <a:pt x="5056" y="2783"/>
                    <a:pt x="4729" y="2418"/>
                  </a:cubicBezTo>
                  <a:cubicBezTo>
                    <a:pt x="4401" y="2053"/>
                    <a:pt x="3943" y="1839"/>
                    <a:pt x="3498" y="1634"/>
                  </a:cubicBezTo>
                  <a:cubicBezTo>
                    <a:pt x="2331" y="1093"/>
                    <a:pt x="1165" y="55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1796038" y="2713375"/>
              <a:ext cx="94475" cy="84300"/>
            </a:xfrm>
            <a:custGeom>
              <a:avLst/>
              <a:gdLst/>
              <a:ahLst/>
              <a:cxnLst/>
              <a:rect l="l" t="t" r="r" b="b"/>
              <a:pathLst>
                <a:path w="3779" h="3372" extrusionOk="0">
                  <a:moveTo>
                    <a:pt x="1887" y="1"/>
                  </a:moveTo>
                  <a:cubicBezTo>
                    <a:pt x="1178" y="1"/>
                    <a:pt x="519" y="453"/>
                    <a:pt x="288" y="1164"/>
                  </a:cubicBezTo>
                  <a:cubicBezTo>
                    <a:pt x="0" y="2048"/>
                    <a:pt x="481" y="2999"/>
                    <a:pt x="1367" y="3288"/>
                  </a:cubicBezTo>
                  <a:cubicBezTo>
                    <a:pt x="1540" y="3344"/>
                    <a:pt x="1716" y="3371"/>
                    <a:pt x="1889" y="3371"/>
                  </a:cubicBezTo>
                  <a:cubicBezTo>
                    <a:pt x="2599" y="3371"/>
                    <a:pt x="3259" y="2921"/>
                    <a:pt x="3491" y="2209"/>
                  </a:cubicBezTo>
                  <a:cubicBezTo>
                    <a:pt x="3778" y="1325"/>
                    <a:pt x="3295" y="374"/>
                    <a:pt x="2412" y="85"/>
                  </a:cubicBezTo>
                  <a:cubicBezTo>
                    <a:pt x="2238" y="28"/>
                    <a:pt x="2061" y="1"/>
                    <a:pt x="1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816788" y="2731925"/>
              <a:ext cx="52975" cy="47250"/>
            </a:xfrm>
            <a:custGeom>
              <a:avLst/>
              <a:gdLst/>
              <a:ahLst/>
              <a:cxnLst/>
              <a:rect l="l" t="t" r="r" b="b"/>
              <a:pathLst>
                <a:path w="2119" h="1890" extrusionOk="0">
                  <a:moveTo>
                    <a:pt x="1059" y="0"/>
                  </a:moveTo>
                  <a:cubicBezTo>
                    <a:pt x="660" y="0"/>
                    <a:pt x="290" y="254"/>
                    <a:pt x="160" y="652"/>
                  </a:cubicBezTo>
                  <a:cubicBezTo>
                    <a:pt x="0" y="1147"/>
                    <a:pt x="269" y="1681"/>
                    <a:pt x="766" y="1842"/>
                  </a:cubicBezTo>
                  <a:cubicBezTo>
                    <a:pt x="863" y="1874"/>
                    <a:pt x="961" y="1889"/>
                    <a:pt x="1058" y="1889"/>
                  </a:cubicBezTo>
                  <a:cubicBezTo>
                    <a:pt x="1455" y="1889"/>
                    <a:pt x="1825" y="1636"/>
                    <a:pt x="1956" y="1239"/>
                  </a:cubicBezTo>
                  <a:cubicBezTo>
                    <a:pt x="2119" y="744"/>
                    <a:pt x="1848" y="210"/>
                    <a:pt x="1352" y="47"/>
                  </a:cubicBezTo>
                  <a:cubicBezTo>
                    <a:pt x="1255" y="15"/>
                    <a:pt x="1156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2081738" y="2806700"/>
              <a:ext cx="94525" cy="84250"/>
            </a:xfrm>
            <a:custGeom>
              <a:avLst/>
              <a:gdLst/>
              <a:ahLst/>
              <a:cxnLst/>
              <a:rect l="l" t="t" r="r" b="b"/>
              <a:pathLst>
                <a:path w="3781" h="3370" extrusionOk="0">
                  <a:moveTo>
                    <a:pt x="1891" y="1"/>
                  </a:moveTo>
                  <a:cubicBezTo>
                    <a:pt x="1181" y="1"/>
                    <a:pt x="521" y="452"/>
                    <a:pt x="290" y="1161"/>
                  </a:cubicBezTo>
                  <a:cubicBezTo>
                    <a:pt x="1" y="2047"/>
                    <a:pt x="483" y="2998"/>
                    <a:pt x="1369" y="3286"/>
                  </a:cubicBezTo>
                  <a:cubicBezTo>
                    <a:pt x="1542" y="3342"/>
                    <a:pt x="1718" y="3369"/>
                    <a:pt x="1891" y="3369"/>
                  </a:cubicBezTo>
                  <a:cubicBezTo>
                    <a:pt x="2601" y="3369"/>
                    <a:pt x="3261" y="2919"/>
                    <a:pt x="3493" y="2209"/>
                  </a:cubicBezTo>
                  <a:cubicBezTo>
                    <a:pt x="3780" y="1323"/>
                    <a:pt x="3297" y="373"/>
                    <a:pt x="2414" y="84"/>
                  </a:cubicBezTo>
                  <a:cubicBezTo>
                    <a:pt x="2240" y="28"/>
                    <a:pt x="2064" y="1"/>
                    <a:pt x="1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2102538" y="2825175"/>
              <a:ext cx="52975" cy="47250"/>
            </a:xfrm>
            <a:custGeom>
              <a:avLst/>
              <a:gdLst/>
              <a:ahLst/>
              <a:cxnLst/>
              <a:rect l="l" t="t" r="r" b="b"/>
              <a:pathLst>
                <a:path w="2119" h="1890" extrusionOk="0">
                  <a:moveTo>
                    <a:pt x="1058" y="1"/>
                  </a:moveTo>
                  <a:cubicBezTo>
                    <a:pt x="661" y="1"/>
                    <a:pt x="291" y="254"/>
                    <a:pt x="160" y="651"/>
                  </a:cubicBezTo>
                  <a:cubicBezTo>
                    <a:pt x="0" y="1149"/>
                    <a:pt x="269" y="1681"/>
                    <a:pt x="765" y="1843"/>
                  </a:cubicBezTo>
                  <a:cubicBezTo>
                    <a:pt x="862" y="1874"/>
                    <a:pt x="961" y="1889"/>
                    <a:pt x="1057" y="1889"/>
                  </a:cubicBezTo>
                  <a:cubicBezTo>
                    <a:pt x="1454" y="1889"/>
                    <a:pt x="1824" y="1637"/>
                    <a:pt x="1956" y="1238"/>
                  </a:cubicBezTo>
                  <a:cubicBezTo>
                    <a:pt x="2119" y="743"/>
                    <a:pt x="1847" y="211"/>
                    <a:pt x="1350" y="48"/>
                  </a:cubicBezTo>
                  <a:cubicBezTo>
                    <a:pt x="1253" y="16"/>
                    <a:pt x="1155" y="1"/>
                    <a:pt x="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990238" y="2285925"/>
              <a:ext cx="94500" cy="84275"/>
            </a:xfrm>
            <a:custGeom>
              <a:avLst/>
              <a:gdLst/>
              <a:ahLst/>
              <a:cxnLst/>
              <a:rect l="l" t="t" r="r" b="b"/>
              <a:pathLst>
                <a:path w="3780" h="3371" extrusionOk="0">
                  <a:moveTo>
                    <a:pt x="1889" y="1"/>
                  </a:moveTo>
                  <a:cubicBezTo>
                    <a:pt x="1179" y="1"/>
                    <a:pt x="519" y="451"/>
                    <a:pt x="288" y="1163"/>
                  </a:cubicBezTo>
                  <a:cubicBezTo>
                    <a:pt x="0" y="2048"/>
                    <a:pt x="481" y="2999"/>
                    <a:pt x="1366" y="3287"/>
                  </a:cubicBezTo>
                  <a:cubicBezTo>
                    <a:pt x="1540" y="3343"/>
                    <a:pt x="1715" y="3370"/>
                    <a:pt x="1888" y="3370"/>
                  </a:cubicBezTo>
                  <a:cubicBezTo>
                    <a:pt x="2598" y="3370"/>
                    <a:pt x="3258" y="2919"/>
                    <a:pt x="3491" y="2208"/>
                  </a:cubicBezTo>
                  <a:cubicBezTo>
                    <a:pt x="3780" y="1324"/>
                    <a:pt x="3298" y="374"/>
                    <a:pt x="2412" y="84"/>
                  </a:cubicBezTo>
                  <a:cubicBezTo>
                    <a:pt x="2238" y="28"/>
                    <a:pt x="2062" y="1"/>
                    <a:pt x="1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2011013" y="2304450"/>
              <a:ext cx="52950" cy="47225"/>
            </a:xfrm>
            <a:custGeom>
              <a:avLst/>
              <a:gdLst/>
              <a:ahLst/>
              <a:cxnLst/>
              <a:rect l="l" t="t" r="r" b="b"/>
              <a:pathLst>
                <a:path w="2118" h="1889" extrusionOk="0">
                  <a:moveTo>
                    <a:pt x="1059" y="0"/>
                  </a:moveTo>
                  <a:cubicBezTo>
                    <a:pt x="662" y="0"/>
                    <a:pt x="290" y="253"/>
                    <a:pt x="161" y="651"/>
                  </a:cubicBezTo>
                  <a:cubicBezTo>
                    <a:pt x="0" y="1146"/>
                    <a:pt x="271" y="1679"/>
                    <a:pt x="766" y="1842"/>
                  </a:cubicBezTo>
                  <a:cubicBezTo>
                    <a:pt x="862" y="1873"/>
                    <a:pt x="960" y="1888"/>
                    <a:pt x="1057" y="1888"/>
                  </a:cubicBezTo>
                  <a:cubicBezTo>
                    <a:pt x="1455" y="1888"/>
                    <a:pt x="1826" y="1635"/>
                    <a:pt x="1956" y="1237"/>
                  </a:cubicBezTo>
                  <a:cubicBezTo>
                    <a:pt x="2118" y="742"/>
                    <a:pt x="1847" y="209"/>
                    <a:pt x="1352" y="47"/>
                  </a:cubicBezTo>
                  <a:cubicBezTo>
                    <a:pt x="1255" y="15"/>
                    <a:pt x="1156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532613" y="2067425"/>
              <a:ext cx="94500" cy="84250"/>
            </a:xfrm>
            <a:custGeom>
              <a:avLst/>
              <a:gdLst/>
              <a:ahLst/>
              <a:cxnLst/>
              <a:rect l="l" t="t" r="r" b="b"/>
              <a:pathLst>
                <a:path w="3780" h="3370" extrusionOk="0">
                  <a:moveTo>
                    <a:pt x="1890" y="0"/>
                  </a:moveTo>
                  <a:cubicBezTo>
                    <a:pt x="1180" y="0"/>
                    <a:pt x="520" y="451"/>
                    <a:pt x="289" y="1162"/>
                  </a:cubicBezTo>
                  <a:cubicBezTo>
                    <a:pt x="0" y="2048"/>
                    <a:pt x="482" y="2999"/>
                    <a:pt x="1366" y="3287"/>
                  </a:cubicBezTo>
                  <a:cubicBezTo>
                    <a:pt x="1540" y="3343"/>
                    <a:pt x="1716" y="3370"/>
                    <a:pt x="1889" y="3370"/>
                  </a:cubicBezTo>
                  <a:cubicBezTo>
                    <a:pt x="2599" y="3370"/>
                    <a:pt x="3260" y="2919"/>
                    <a:pt x="3492" y="2208"/>
                  </a:cubicBezTo>
                  <a:cubicBezTo>
                    <a:pt x="3780" y="1325"/>
                    <a:pt x="3299" y="374"/>
                    <a:pt x="2414" y="84"/>
                  </a:cubicBezTo>
                  <a:cubicBezTo>
                    <a:pt x="2240" y="27"/>
                    <a:pt x="2063" y="0"/>
                    <a:pt x="18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1553413" y="2085975"/>
              <a:ext cx="52950" cy="47250"/>
            </a:xfrm>
            <a:custGeom>
              <a:avLst/>
              <a:gdLst/>
              <a:ahLst/>
              <a:cxnLst/>
              <a:rect l="l" t="t" r="r" b="b"/>
              <a:pathLst>
                <a:path w="2118" h="1890" extrusionOk="0">
                  <a:moveTo>
                    <a:pt x="1060" y="0"/>
                  </a:moveTo>
                  <a:cubicBezTo>
                    <a:pt x="662" y="0"/>
                    <a:pt x="292" y="253"/>
                    <a:pt x="161" y="651"/>
                  </a:cubicBezTo>
                  <a:cubicBezTo>
                    <a:pt x="1" y="1147"/>
                    <a:pt x="271" y="1679"/>
                    <a:pt x="766" y="1842"/>
                  </a:cubicBezTo>
                  <a:cubicBezTo>
                    <a:pt x="864" y="1874"/>
                    <a:pt x="963" y="1890"/>
                    <a:pt x="1060" y="1890"/>
                  </a:cubicBezTo>
                  <a:cubicBezTo>
                    <a:pt x="1457" y="1890"/>
                    <a:pt x="1827" y="1636"/>
                    <a:pt x="1956" y="1237"/>
                  </a:cubicBezTo>
                  <a:cubicBezTo>
                    <a:pt x="2118" y="741"/>
                    <a:pt x="1848" y="207"/>
                    <a:pt x="1353" y="47"/>
                  </a:cubicBezTo>
                  <a:cubicBezTo>
                    <a:pt x="1255" y="15"/>
                    <a:pt x="1157" y="0"/>
                    <a:pt x="10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633213" y="3885425"/>
              <a:ext cx="94475" cy="84275"/>
            </a:xfrm>
            <a:custGeom>
              <a:avLst/>
              <a:gdLst/>
              <a:ahLst/>
              <a:cxnLst/>
              <a:rect l="l" t="t" r="r" b="b"/>
              <a:pathLst>
                <a:path w="3779" h="3371" extrusionOk="0">
                  <a:moveTo>
                    <a:pt x="1888" y="1"/>
                  </a:moveTo>
                  <a:cubicBezTo>
                    <a:pt x="1179" y="1"/>
                    <a:pt x="519" y="451"/>
                    <a:pt x="288" y="1163"/>
                  </a:cubicBezTo>
                  <a:cubicBezTo>
                    <a:pt x="0" y="2048"/>
                    <a:pt x="482" y="3000"/>
                    <a:pt x="1366" y="3287"/>
                  </a:cubicBezTo>
                  <a:cubicBezTo>
                    <a:pt x="1540" y="3343"/>
                    <a:pt x="1716" y="3370"/>
                    <a:pt x="1889" y="3370"/>
                  </a:cubicBezTo>
                  <a:cubicBezTo>
                    <a:pt x="2598" y="3370"/>
                    <a:pt x="3258" y="2920"/>
                    <a:pt x="3490" y="2208"/>
                  </a:cubicBezTo>
                  <a:cubicBezTo>
                    <a:pt x="3778" y="1324"/>
                    <a:pt x="3294" y="375"/>
                    <a:pt x="2412" y="84"/>
                  </a:cubicBezTo>
                  <a:cubicBezTo>
                    <a:pt x="2238" y="28"/>
                    <a:pt x="2062" y="1"/>
                    <a:pt x="18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653863" y="3903950"/>
              <a:ext cx="53075" cy="47225"/>
            </a:xfrm>
            <a:custGeom>
              <a:avLst/>
              <a:gdLst/>
              <a:ahLst/>
              <a:cxnLst/>
              <a:rect l="l" t="t" r="r" b="b"/>
              <a:pathLst>
                <a:path w="2123" h="1889" extrusionOk="0">
                  <a:moveTo>
                    <a:pt x="1062" y="0"/>
                  </a:moveTo>
                  <a:cubicBezTo>
                    <a:pt x="664" y="0"/>
                    <a:pt x="295" y="253"/>
                    <a:pt x="164" y="651"/>
                  </a:cubicBezTo>
                  <a:cubicBezTo>
                    <a:pt x="1" y="1146"/>
                    <a:pt x="273" y="1679"/>
                    <a:pt x="769" y="1842"/>
                  </a:cubicBezTo>
                  <a:cubicBezTo>
                    <a:pt x="866" y="1874"/>
                    <a:pt x="964" y="1889"/>
                    <a:pt x="1061" y="1889"/>
                  </a:cubicBezTo>
                  <a:cubicBezTo>
                    <a:pt x="1458" y="1889"/>
                    <a:pt x="1828" y="1635"/>
                    <a:pt x="1959" y="1237"/>
                  </a:cubicBezTo>
                  <a:cubicBezTo>
                    <a:pt x="2122" y="742"/>
                    <a:pt x="1851" y="209"/>
                    <a:pt x="1356" y="47"/>
                  </a:cubicBezTo>
                  <a:cubicBezTo>
                    <a:pt x="1258" y="15"/>
                    <a:pt x="1159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891488" y="2338175"/>
              <a:ext cx="353350" cy="161300"/>
            </a:xfrm>
            <a:custGeom>
              <a:avLst/>
              <a:gdLst/>
              <a:ahLst/>
              <a:cxnLst/>
              <a:rect l="l" t="t" r="r" b="b"/>
              <a:pathLst>
                <a:path w="14134" h="6452" extrusionOk="0">
                  <a:moveTo>
                    <a:pt x="5501" y="0"/>
                  </a:moveTo>
                  <a:cubicBezTo>
                    <a:pt x="3530" y="0"/>
                    <a:pt x="1601" y="214"/>
                    <a:pt x="0" y="666"/>
                  </a:cubicBezTo>
                  <a:cubicBezTo>
                    <a:pt x="836" y="2546"/>
                    <a:pt x="2060" y="4313"/>
                    <a:pt x="2923" y="6212"/>
                  </a:cubicBezTo>
                  <a:cubicBezTo>
                    <a:pt x="6659" y="6291"/>
                    <a:pt x="10397" y="6373"/>
                    <a:pt x="14134" y="6451"/>
                  </a:cubicBezTo>
                  <a:cubicBezTo>
                    <a:pt x="14054" y="4896"/>
                    <a:pt x="13878" y="3349"/>
                    <a:pt x="13606" y="1816"/>
                  </a:cubicBezTo>
                  <a:cubicBezTo>
                    <a:pt x="13574" y="1639"/>
                    <a:pt x="13539" y="1453"/>
                    <a:pt x="13420" y="1317"/>
                  </a:cubicBezTo>
                  <a:cubicBezTo>
                    <a:pt x="13284" y="1161"/>
                    <a:pt x="13070" y="1104"/>
                    <a:pt x="12869" y="1055"/>
                  </a:cubicBezTo>
                  <a:cubicBezTo>
                    <a:pt x="10776" y="372"/>
                    <a:pt x="8102" y="0"/>
                    <a:pt x="5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941713" y="2374850"/>
              <a:ext cx="33100" cy="47775"/>
            </a:xfrm>
            <a:custGeom>
              <a:avLst/>
              <a:gdLst/>
              <a:ahLst/>
              <a:cxnLst/>
              <a:rect l="l" t="t" r="r" b="b"/>
              <a:pathLst>
                <a:path w="1324" h="1911" extrusionOk="0">
                  <a:moveTo>
                    <a:pt x="222" y="0"/>
                  </a:moveTo>
                  <a:cubicBezTo>
                    <a:pt x="104" y="0"/>
                    <a:pt x="1" y="100"/>
                    <a:pt x="20" y="246"/>
                  </a:cubicBezTo>
                  <a:cubicBezTo>
                    <a:pt x="53" y="527"/>
                    <a:pt x="163" y="751"/>
                    <a:pt x="284" y="1005"/>
                  </a:cubicBezTo>
                  <a:cubicBezTo>
                    <a:pt x="402" y="1255"/>
                    <a:pt x="510" y="1512"/>
                    <a:pt x="658" y="1747"/>
                  </a:cubicBezTo>
                  <a:cubicBezTo>
                    <a:pt x="730" y="1862"/>
                    <a:pt x="833" y="1910"/>
                    <a:pt x="933" y="1910"/>
                  </a:cubicBezTo>
                  <a:cubicBezTo>
                    <a:pt x="1134" y="1910"/>
                    <a:pt x="1324" y="1714"/>
                    <a:pt x="1221" y="1461"/>
                  </a:cubicBezTo>
                  <a:cubicBezTo>
                    <a:pt x="1117" y="1205"/>
                    <a:pt x="971" y="966"/>
                    <a:pt x="838" y="724"/>
                  </a:cubicBezTo>
                  <a:cubicBezTo>
                    <a:pt x="702" y="478"/>
                    <a:pt x="586" y="258"/>
                    <a:pt x="379" y="65"/>
                  </a:cubicBezTo>
                  <a:cubicBezTo>
                    <a:pt x="330" y="20"/>
                    <a:pt x="275" y="0"/>
                    <a:pt x="222" y="0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973313" y="2371400"/>
              <a:ext cx="25300" cy="39225"/>
            </a:xfrm>
            <a:custGeom>
              <a:avLst/>
              <a:gdLst/>
              <a:ahLst/>
              <a:cxnLst/>
              <a:rect l="l" t="t" r="r" b="b"/>
              <a:pathLst>
                <a:path w="1012" h="1569" extrusionOk="0">
                  <a:moveTo>
                    <a:pt x="194" y="0"/>
                  </a:moveTo>
                  <a:cubicBezTo>
                    <a:pt x="171" y="0"/>
                    <a:pt x="144" y="12"/>
                    <a:pt x="133" y="33"/>
                  </a:cubicBezTo>
                  <a:cubicBezTo>
                    <a:pt x="95" y="111"/>
                    <a:pt x="47" y="201"/>
                    <a:pt x="30" y="281"/>
                  </a:cubicBezTo>
                  <a:cubicBezTo>
                    <a:pt x="0" y="413"/>
                    <a:pt x="47" y="537"/>
                    <a:pt x="90" y="661"/>
                  </a:cubicBezTo>
                  <a:cubicBezTo>
                    <a:pt x="181" y="911"/>
                    <a:pt x="266" y="1170"/>
                    <a:pt x="381" y="1412"/>
                  </a:cubicBezTo>
                  <a:cubicBezTo>
                    <a:pt x="434" y="1521"/>
                    <a:pt x="536" y="1568"/>
                    <a:pt x="640" y="1568"/>
                  </a:cubicBezTo>
                  <a:cubicBezTo>
                    <a:pt x="823" y="1568"/>
                    <a:pt x="1012" y="1421"/>
                    <a:pt x="949" y="1207"/>
                  </a:cubicBezTo>
                  <a:cubicBezTo>
                    <a:pt x="874" y="952"/>
                    <a:pt x="768" y="703"/>
                    <a:pt x="668" y="456"/>
                  </a:cubicBezTo>
                  <a:cubicBezTo>
                    <a:pt x="625" y="352"/>
                    <a:pt x="587" y="227"/>
                    <a:pt x="497" y="153"/>
                  </a:cubicBezTo>
                  <a:cubicBezTo>
                    <a:pt x="427" y="91"/>
                    <a:pt x="301" y="38"/>
                    <a:pt x="215" y="4"/>
                  </a:cubicBezTo>
                  <a:cubicBezTo>
                    <a:pt x="209" y="1"/>
                    <a:pt x="202" y="0"/>
                    <a:pt x="194" y="0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1003813" y="2362850"/>
              <a:ext cx="28525" cy="39300"/>
            </a:xfrm>
            <a:custGeom>
              <a:avLst/>
              <a:gdLst/>
              <a:ahLst/>
              <a:cxnLst/>
              <a:rect l="l" t="t" r="r" b="b"/>
              <a:pathLst>
                <a:path w="1141" h="1572" extrusionOk="0">
                  <a:moveTo>
                    <a:pt x="276" y="1"/>
                  </a:moveTo>
                  <a:cubicBezTo>
                    <a:pt x="142" y="1"/>
                    <a:pt x="0" y="123"/>
                    <a:pt x="43" y="272"/>
                  </a:cubicBezTo>
                  <a:cubicBezTo>
                    <a:pt x="171" y="695"/>
                    <a:pt x="328" y="1113"/>
                    <a:pt x="587" y="1475"/>
                  </a:cubicBezTo>
                  <a:cubicBezTo>
                    <a:pt x="636" y="1542"/>
                    <a:pt x="707" y="1571"/>
                    <a:pt x="781" y="1571"/>
                  </a:cubicBezTo>
                  <a:cubicBezTo>
                    <a:pt x="954" y="1571"/>
                    <a:pt x="1140" y="1411"/>
                    <a:pt x="1079" y="1224"/>
                  </a:cubicBezTo>
                  <a:cubicBezTo>
                    <a:pt x="942" y="802"/>
                    <a:pt x="694" y="429"/>
                    <a:pt x="428" y="76"/>
                  </a:cubicBezTo>
                  <a:cubicBezTo>
                    <a:pt x="389" y="23"/>
                    <a:pt x="333" y="1"/>
                    <a:pt x="276" y="1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328188" y="3391125"/>
              <a:ext cx="94550" cy="84250"/>
            </a:xfrm>
            <a:custGeom>
              <a:avLst/>
              <a:gdLst/>
              <a:ahLst/>
              <a:cxnLst/>
              <a:rect l="l" t="t" r="r" b="b"/>
              <a:pathLst>
                <a:path w="3782" h="3370" extrusionOk="0">
                  <a:moveTo>
                    <a:pt x="1891" y="0"/>
                  </a:moveTo>
                  <a:cubicBezTo>
                    <a:pt x="1181" y="0"/>
                    <a:pt x="520" y="451"/>
                    <a:pt x="288" y="1162"/>
                  </a:cubicBezTo>
                  <a:cubicBezTo>
                    <a:pt x="0" y="2046"/>
                    <a:pt x="482" y="2997"/>
                    <a:pt x="1367" y="3286"/>
                  </a:cubicBezTo>
                  <a:cubicBezTo>
                    <a:pt x="1540" y="3343"/>
                    <a:pt x="1717" y="3370"/>
                    <a:pt x="1890" y="3370"/>
                  </a:cubicBezTo>
                  <a:cubicBezTo>
                    <a:pt x="2600" y="3370"/>
                    <a:pt x="3260" y="2919"/>
                    <a:pt x="3491" y="2208"/>
                  </a:cubicBezTo>
                  <a:cubicBezTo>
                    <a:pt x="3781" y="1324"/>
                    <a:pt x="3298" y="372"/>
                    <a:pt x="2414" y="83"/>
                  </a:cubicBezTo>
                  <a:cubicBezTo>
                    <a:pt x="2240" y="27"/>
                    <a:pt x="2064" y="0"/>
                    <a:pt x="18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348963" y="3409625"/>
              <a:ext cx="53000" cy="47250"/>
            </a:xfrm>
            <a:custGeom>
              <a:avLst/>
              <a:gdLst/>
              <a:ahLst/>
              <a:cxnLst/>
              <a:rect l="l" t="t" r="r" b="b"/>
              <a:pathLst>
                <a:path w="2120" h="1890" extrusionOk="0">
                  <a:moveTo>
                    <a:pt x="1060" y="1"/>
                  </a:moveTo>
                  <a:cubicBezTo>
                    <a:pt x="663" y="1"/>
                    <a:pt x="293" y="254"/>
                    <a:pt x="162" y="652"/>
                  </a:cubicBezTo>
                  <a:cubicBezTo>
                    <a:pt x="1" y="1147"/>
                    <a:pt x="271" y="1681"/>
                    <a:pt x="767" y="1843"/>
                  </a:cubicBezTo>
                  <a:cubicBezTo>
                    <a:pt x="864" y="1874"/>
                    <a:pt x="963" y="1889"/>
                    <a:pt x="1060" y="1889"/>
                  </a:cubicBezTo>
                  <a:cubicBezTo>
                    <a:pt x="1457" y="1889"/>
                    <a:pt x="1826" y="1637"/>
                    <a:pt x="1957" y="1239"/>
                  </a:cubicBezTo>
                  <a:cubicBezTo>
                    <a:pt x="2119" y="744"/>
                    <a:pt x="1849" y="210"/>
                    <a:pt x="1352" y="47"/>
                  </a:cubicBezTo>
                  <a:cubicBezTo>
                    <a:pt x="1255" y="16"/>
                    <a:pt x="1157" y="1"/>
                    <a:pt x="1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5"/>
          <p:cNvGrpSpPr/>
          <p:nvPr/>
        </p:nvGrpSpPr>
        <p:grpSpPr>
          <a:xfrm rot="401786">
            <a:off x="1610189" y="3211662"/>
            <a:ext cx="1039046" cy="1489737"/>
            <a:chOff x="6224263" y="1126225"/>
            <a:chExt cx="1156125" cy="1657600"/>
          </a:xfrm>
        </p:grpSpPr>
        <p:sp>
          <p:nvSpPr>
            <p:cNvPr id="245" name="Google Shape;245;p5"/>
            <p:cNvSpPr/>
            <p:nvPr/>
          </p:nvSpPr>
          <p:spPr>
            <a:xfrm>
              <a:off x="6534363" y="1126225"/>
              <a:ext cx="426675" cy="954650"/>
            </a:xfrm>
            <a:custGeom>
              <a:avLst/>
              <a:gdLst/>
              <a:ahLst/>
              <a:cxnLst/>
              <a:rect l="l" t="t" r="r" b="b"/>
              <a:pathLst>
                <a:path w="17067" h="38186" extrusionOk="0">
                  <a:moveTo>
                    <a:pt x="3471" y="0"/>
                  </a:moveTo>
                  <a:cubicBezTo>
                    <a:pt x="1554" y="0"/>
                    <a:pt x="0" y="1554"/>
                    <a:pt x="0" y="3471"/>
                  </a:cubicBezTo>
                  <a:lnTo>
                    <a:pt x="0" y="34713"/>
                  </a:lnTo>
                  <a:cubicBezTo>
                    <a:pt x="0" y="36630"/>
                    <a:pt x="1554" y="38185"/>
                    <a:pt x="3471" y="38185"/>
                  </a:cubicBezTo>
                  <a:lnTo>
                    <a:pt x="13596" y="38185"/>
                  </a:lnTo>
                  <a:cubicBezTo>
                    <a:pt x="15513" y="38185"/>
                    <a:pt x="17067" y="36630"/>
                    <a:pt x="17067" y="34713"/>
                  </a:cubicBezTo>
                  <a:lnTo>
                    <a:pt x="17067" y="3471"/>
                  </a:lnTo>
                  <a:cubicBezTo>
                    <a:pt x="17067" y="1554"/>
                    <a:pt x="15513" y="0"/>
                    <a:pt x="13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6531963" y="1127100"/>
              <a:ext cx="426675" cy="843725"/>
            </a:xfrm>
            <a:custGeom>
              <a:avLst/>
              <a:gdLst/>
              <a:ahLst/>
              <a:cxnLst/>
              <a:rect l="l" t="t" r="r" b="b"/>
              <a:pathLst>
                <a:path w="17067" h="33749" extrusionOk="0">
                  <a:moveTo>
                    <a:pt x="3471" y="1"/>
                  </a:moveTo>
                  <a:cubicBezTo>
                    <a:pt x="1554" y="1"/>
                    <a:pt x="1" y="1554"/>
                    <a:pt x="1" y="3471"/>
                  </a:cubicBezTo>
                  <a:lnTo>
                    <a:pt x="1" y="33748"/>
                  </a:lnTo>
                  <a:cubicBezTo>
                    <a:pt x="4995" y="33173"/>
                    <a:pt x="9866" y="31723"/>
                    <a:pt x="14890" y="31362"/>
                  </a:cubicBezTo>
                  <a:cubicBezTo>
                    <a:pt x="15610" y="31309"/>
                    <a:pt x="16339" y="31281"/>
                    <a:pt x="17067" y="31275"/>
                  </a:cubicBezTo>
                  <a:lnTo>
                    <a:pt x="17067" y="3471"/>
                  </a:lnTo>
                  <a:cubicBezTo>
                    <a:pt x="17067" y="1554"/>
                    <a:pt x="15512" y="1"/>
                    <a:pt x="13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6502713" y="1907250"/>
              <a:ext cx="491800" cy="65100"/>
            </a:xfrm>
            <a:custGeom>
              <a:avLst/>
              <a:gdLst/>
              <a:ahLst/>
              <a:cxnLst/>
              <a:rect l="l" t="t" r="r" b="b"/>
              <a:pathLst>
                <a:path w="19672" h="2604" extrusionOk="0">
                  <a:moveTo>
                    <a:pt x="0" y="0"/>
                  </a:moveTo>
                  <a:lnTo>
                    <a:pt x="0" y="2604"/>
                  </a:lnTo>
                  <a:lnTo>
                    <a:pt x="19672" y="2604"/>
                  </a:lnTo>
                  <a:lnTo>
                    <a:pt x="196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6601988" y="1445000"/>
              <a:ext cx="122300" cy="472650"/>
            </a:xfrm>
            <a:custGeom>
              <a:avLst/>
              <a:gdLst/>
              <a:ahLst/>
              <a:cxnLst/>
              <a:rect l="l" t="t" r="r" b="b"/>
              <a:pathLst>
                <a:path w="4892" h="18906" extrusionOk="0">
                  <a:moveTo>
                    <a:pt x="415" y="1"/>
                  </a:moveTo>
                  <a:cubicBezTo>
                    <a:pt x="187" y="1"/>
                    <a:pt x="1" y="187"/>
                    <a:pt x="1" y="416"/>
                  </a:cubicBezTo>
                  <a:lnTo>
                    <a:pt x="1" y="5876"/>
                  </a:lnTo>
                  <a:cubicBezTo>
                    <a:pt x="1" y="7093"/>
                    <a:pt x="576" y="8268"/>
                    <a:pt x="1538" y="9013"/>
                  </a:cubicBezTo>
                  <a:lnTo>
                    <a:pt x="3261" y="10345"/>
                  </a:lnTo>
                  <a:cubicBezTo>
                    <a:pt x="3763" y="10733"/>
                    <a:pt x="4062" y="11343"/>
                    <a:pt x="4062" y="11977"/>
                  </a:cubicBezTo>
                  <a:lnTo>
                    <a:pt x="4062" y="18490"/>
                  </a:lnTo>
                  <a:cubicBezTo>
                    <a:pt x="4062" y="18719"/>
                    <a:pt x="4248" y="18905"/>
                    <a:pt x="4477" y="18905"/>
                  </a:cubicBezTo>
                  <a:cubicBezTo>
                    <a:pt x="4706" y="18905"/>
                    <a:pt x="4892" y="18719"/>
                    <a:pt x="4892" y="18490"/>
                  </a:cubicBezTo>
                  <a:lnTo>
                    <a:pt x="4892" y="11977"/>
                  </a:lnTo>
                  <a:cubicBezTo>
                    <a:pt x="4892" y="11089"/>
                    <a:pt x="4474" y="10235"/>
                    <a:pt x="3770" y="9691"/>
                  </a:cubicBezTo>
                  <a:lnTo>
                    <a:pt x="2049" y="8358"/>
                  </a:lnTo>
                  <a:cubicBezTo>
                    <a:pt x="1285" y="7769"/>
                    <a:pt x="830" y="6840"/>
                    <a:pt x="830" y="5876"/>
                  </a:cubicBezTo>
                  <a:lnTo>
                    <a:pt x="830" y="416"/>
                  </a:lnTo>
                  <a:cubicBezTo>
                    <a:pt x="830" y="187"/>
                    <a:pt x="644" y="1"/>
                    <a:pt x="4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575813" y="1405675"/>
              <a:ext cx="75900" cy="75900"/>
            </a:xfrm>
            <a:custGeom>
              <a:avLst/>
              <a:gdLst/>
              <a:ahLst/>
              <a:cxnLst/>
              <a:rect l="l" t="t" r="r" b="b"/>
              <a:pathLst>
                <a:path w="3036" h="3036" extrusionOk="0">
                  <a:moveTo>
                    <a:pt x="1518" y="0"/>
                  </a:moveTo>
                  <a:cubicBezTo>
                    <a:pt x="680" y="0"/>
                    <a:pt x="0" y="680"/>
                    <a:pt x="0" y="1518"/>
                  </a:cubicBezTo>
                  <a:cubicBezTo>
                    <a:pt x="0" y="2356"/>
                    <a:pt x="680" y="3036"/>
                    <a:pt x="1518" y="3036"/>
                  </a:cubicBezTo>
                  <a:cubicBezTo>
                    <a:pt x="2357" y="3036"/>
                    <a:pt x="3036" y="2356"/>
                    <a:pt x="3036" y="1518"/>
                  </a:cubicBezTo>
                  <a:cubicBezTo>
                    <a:pt x="3036" y="680"/>
                    <a:pt x="2357" y="0"/>
                    <a:pt x="1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769038" y="1445975"/>
              <a:ext cx="122300" cy="472625"/>
            </a:xfrm>
            <a:custGeom>
              <a:avLst/>
              <a:gdLst/>
              <a:ahLst/>
              <a:cxnLst/>
              <a:rect l="l" t="t" r="r" b="b"/>
              <a:pathLst>
                <a:path w="4892" h="18905" extrusionOk="0">
                  <a:moveTo>
                    <a:pt x="4477" y="0"/>
                  </a:moveTo>
                  <a:cubicBezTo>
                    <a:pt x="4248" y="0"/>
                    <a:pt x="4062" y="186"/>
                    <a:pt x="4062" y="415"/>
                  </a:cubicBezTo>
                  <a:lnTo>
                    <a:pt x="4062" y="5877"/>
                  </a:lnTo>
                  <a:cubicBezTo>
                    <a:pt x="4062" y="6841"/>
                    <a:pt x="3607" y="7768"/>
                    <a:pt x="2844" y="8359"/>
                  </a:cubicBezTo>
                  <a:lnTo>
                    <a:pt x="1122" y="9691"/>
                  </a:lnTo>
                  <a:cubicBezTo>
                    <a:pt x="421" y="10234"/>
                    <a:pt x="1" y="11090"/>
                    <a:pt x="1" y="11978"/>
                  </a:cubicBezTo>
                  <a:lnTo>
                    <a:pt x="1" y="18490"/>
                  </a:lnTo>
                  <a:cubicBezTo>
                    <a:pt x="1" y="18719"/>
                    <a:pt x="188" y="18905"/>
                    <a:pt x="417" y="18905"/>
                  </a:cubicBezTo>
                  <a:cubicBezTo>
                    <a:pt x="643" y="18905"/>
                    <a:pt x="829" y="18722"/>
                    <a:pt x="832" y="18490"/>
                  </a:cubicBezTo>
                  <a:lnTo>
                    <a:pt x="832" y="11978"/>
                  </a:lnTo>
                  <a:cubicBezTo>
                    <a:pt x="832" y="11343"/>
                    <a:pt x="1132" y="10734"/>
                    <a:pt x="1633" y="10346"/>
                  </a:cubicBezTo>
                  <a:lnTo>
                    <a:pt x="3354" y="9013"/>
                  </a:lnTo>
                  <a:cubicBezTo>
                    <a:pt x="4316" y="8267"/>
                    <a:pt x="4892" y="7096"/>
                    <a:pt x="4892" y="5877"/>
                  </a:cubicBezTo>
                  <a:lnTo>
                    <a:pt x="4892" y="415"/>
                  </a:lnTo>
                  <a:cubicBezTo>
                    <a:pt x="4892" y="186"/>
                    <a:pt x="4706" y="0"/>
                    <a:pt x="4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841613" y="1406625"/>
              <a:ext cx="75950" cy="75950"/>
            </a:xfrm>
            <a:custGeom>
              <a:avLst/>
              <a:gdLst/>
              <a:ahLst/>
              <a:cxnLst/>
              <a:rect l="l" t="t" r="r" b="b"/>
              <a:pathLst>
                <a:path w="3038" h="3038" extrusionOk="0">
                  <a:moveTo>
                    <a:pt x="1519" y="1"/>
                  </a:moveTo>
                  <a:cubicBezTo>
                    <a:pt x="680" y="1"/>
                    <a:pt x="0" y="680"/>
                    <a:pt x="0" y="1520"/>
                  </a:cubicBezTo>
                  <a:cubicBezTo>
                    <a:pt x="0" y="2358"/>
                    <a:pt x="680" y="3038"/>
                    <a:pt x="1519" y="3038"/>
                  </a:cubicBezTo>
                  <a:cubicBezTo>
                    <a:pt x="2358" y="3038"/>
                    <a:pt x="3037" y="2358"/>
                    <a:pt x="3037" y="1520"/>
                  </a:cubicBezTo>
                  <a:cubicBezTo>
                    <a:pt x="3037" y="680"/>
                    <a:pt x="2358" y="1"/>
                    <a:pt x="1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873963" y="1595150"/>
              <a:ext cx="50350" cy="45850"/>
            </a:xfrm>
            <a:custGeom>
              <a:avLst/>
              <a:gdLst/>
              <a:ahLst/>
              <a:cxnLst/>
              <a:rect l="l" t="t" r="r" b="b"/>
              <a:pathLst>
                <a:path w="2014" h="1834" extrusionOk="0">
                  <a:moveTo>
                    <a:pt x="1007" y="1"/>
                  </a:moveTo>
                  <a:cubicBezTo>
                    <a:pt x="772" y="1"/>
                    <a:pt x="537" y="90"/>
                    <a:pt x="358" y="269"/>
                  </a:cubicBezTo>
                  <a:cubicBezTo>
                    <a:pt x="1" y="627"/>
                    <a:pt x="1" y="1208"/>
                    <a:pt x="358" y="1565"/>
                  </a:cubicBezTo>
                  <a:cubicBezTo>
                    <a:pt x="537" y="1744"/>
                    <a:pt x="772" y="1833"/>
                    <a:pt x="1007" y="1833"/>
                  </a:cubicBezTo>
                  <a:cubicBezTo>
                    <a:pt x="1242" y="1833"/>
                    <a:pt x="1477" y="1744"/>
                    <a:pt x="1656" y="1565"/>
                  </a:cubicBezTo>
                  <a:cubicBezTo>
                    <a:pt x="2013" y="1208"/>
                    <a:pt x="2013" y="627"/>
                    <a:pt x="1656" y="269"/>
                  </a:cubicBezTo>
                  <a:cubicBezTo>
                    <a:pt x="1477" y="90"/>
                    <a:pt x="1242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6883163" y="1281750"/>
              <a:ext cx="40850" cy="251875"/>
            </a:xfrm>
            <a:custGeom>
              <a:avLst/>
              <a:gdLst/>
              <a:ahLst/>
              <a:cxnLst/>
              <a:rect l="l" t="t" r="r" b="b"/>
              <a:pathLst>
                <a:path w="1634" h="10075" extrusionOk="0">
                  <a:moveTo>
                    <a:pt x="817" y="1"/>
                  </a:moveTo>
                  <a:cubicBezTo>
                    <a:pt x="367" y="1"/>
                    <a:pt x="0" y="367"/>
                    <a:pt x="0" y="817"/>
                  </a:cubicBezTo>
                  <a:lnTo>
                    <a:pt x="0" y="9257"/>
                  </a:lnTo>
                  <a:cubicBezTo>
                    <a:pt x="0" y="9709"/>
                    <a:pt x="367" y="10074"/>
                    <a:pt x="817" y="10074"/>
                  </a:cubicBezTo>
                  <a:cubicBezTo>
                    <a:pt x="1268" y="10074"/>
                    <a:pt x="1634" y="9708"/>
                    <a:pt x="1634" y="9257"/>
                  </a:cubicBezTo>
                  <a:lnTo>
                    <a:pt x="1634" y="817"/>
                  </a:lnTo>
                  <a:cubicBezTo>
                    <a:pt x="1634" y="365"/>
                    <a:pt x="1268" y="1"/>
                    <a:pt x="8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6734838" y="1418750"/>
              <a:ext cx="20775" cy="492350"/>
            </a:xfrm>
            <a:custGeom>
              <a:avLst/>
              <a:gdLst/>
              <a:ahLst/>
              <a:cxnLst/>
              <a:rect l="l" t="t" r="r" b="b"/>
              <a:pathLst>
                <a:path w="831" h="19694" extrusionOk="0">
                  <a:moveTo>
                    <a:pt x="416" y="1"/>
                  </a:moveTo>
                  <a:cubicBezTo>
                    <a:pt x="187" y="1"/>
                    <a:pt x="1" y="187"/>
                    <a:pt x="1" y="416"/>
                  </a:cubicBezTo>
                  <a:lnTo>
                    <a:pt x="1" y="19279"/>
                  </a:lnTo>
                  <a:cubicBezTo>
                    <a:pt x="1" y="19507"/>
                    <a:pt x="187" y="19693"/>
                    <a:pt x="416" y="19693"/>
                  </a:cubicBezTo>
                  <a:cubicBezTo>
                    <a:pt x="645" y="19693"/>
                    <a:pt x="831" y="19507"/>
                    <a:pt x="831" y="19277"/>
                  </a:cubicBezTo>
                  <a:lnTo>
                    <a:pt x="831" y="416"/>
                  </a:lnTo>
                  <a:cubicBezTo>
                    <a:pt x="831" y="187"/>
                    <a:pt x="645" y="1"/>
                    <a:pt x="4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6705888" y="1349300"/>
              <a:ext cx="78400" cy="71400"/>
            </a:xfrm>
            <a:custGeom>
              <a:avLst/>
              <a:gdLst/>
              <a:ahLst/>
              <a:cxnLst/>
              <a:rect l="l" t="t" r="r" b="b"/>
              <a:pathLst>
                <a:path w="3136" h="2856" extrusionOk="0">
                  <a:moveTo>
                    <a:pt x="1568" y="0"/>
                  </a:moveTo>
                  <a:cubicBezTo>
                    <a:pt x="1203" y="0"/>
                    <a:pt x="837" y="140"/>
                    <a:pt x="558" y="418"/>
                  </a:cubicBezTo>
                  <a:cubicBezTo>
                    <a:pt x="0" y="976"/>
                    <a:pt x="0" y="1879"/>
                    <a:pt x="558" y="2437"/>
                  </a:cubicBezTo>
                  <a:cubicBezTo>
                    <a:pt x="837" y="2716"/>
                    <a:pt x="1203" y="2855"/>
                    <a:pt x="1568" y="2855"/>
                  </a:cubicBezTo>
                  <a:cubicBezTo>
                    <a:pt x="1934" y="2855"/>
                    <a:pt x="2299" y="2716"/>
                    <a:pt x="2578" y="2437"/>
                  </a:cubicBezTo>
                  <a:cubicBezTo>
                    <a:pt x="3136" y="1879"/>
                    <a:pt x="3136" y="976"/>
                    <a:pt x="2578" y="418"/>
                  </a:cubicBezTo>
                  <a:cubicBezTo>
                    <a:pt x="2299" y="140"/>
                    <a:pt x="1934" y="0"/>
                    <a:pt x="1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6664838" y="2067725"/>
              <a:ext cx="147350" cy="42575"/>
            </a:xfrm>
            <a:custGeom>
              <a:avLst/>
              <a:gdLst/>
              <a:ahLst/>
              <a:cxnLst/>
              <a:rect l="l" t="t" r="r" b="b"/>
              <a:pathLst>
                <a:path w="5894" h="1703" extrusionOk="0">
                  <a:moveTo>
                    <a:pt x="851" y="0"/>
                  </a:moveTo>
                  <a:cubicBezTo>
                    <a:pt x="382" y="0"/>
                    <a:pt x="0" y="383"/>
                    <a:pt x="0" y="851"/>
                  </a:cubicBezTo>
                  <a:cubicBezTo>
                    <a:pt x="0" y="1320"/>
                    <a:pt x="382" y="1702"/>
                    <a:pt x="851" y="1702"/>
                  </a:cubicBezTo>
                  <a:lnTo>
                    <a:pt x="5043" y="1702"/>
                  </a:lnTo>
                  <a:cubicBezTo>
                    <a:pt x="5510" y="1702"/>
                    <a:pt x="5894" y="1320"/>
                    <a:pt x="5894" y="851"/>
                  </a:cubicBezTo>
                  <a:cubicBezTo>
                    <a:pt x="5894" y="383"/>
                    <a:pt x="5510" y="0"/>
                    <a:pt x="5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6664838" y="2139775"/>
              <a:ext cx="147350" cy="42575"/>
            </a:xfrm>
            <a:custGeom>
              <a:avLst/>
              <a:gdLst/>
              <a:ahLst/>
              <a:cxnLst/>
              <a:rect l="l" t="t" r="r" b="b"/>
              <a:pathLst>
                <a:path w="5894" h="1703" extrusionOk="0">
                  <a:moveTo>
                    <a:pt x="851" y="1"/>
                  </a:moveTo>
                  <a:cubicBezTo>
                    <a:pt x="382" y="1"/>
                    <a:pt x="0" y="384"/>
                    <a:pt x="0" y="852"/>
                  </a:cubicBezTo>
                  <a:cubicBezTo>
                    <a:pt x="0" y="1321"/>
                    <a:pt x="382" y="1703"/>
                    <a:pt x="851" y="1703"/>
                  </a:cubicBezTo>
                  <a:lnTo>
                    <a:pt x="5043" y="1703"/>
                  </a:lnTo>
                  <a:cubicBezTo>
                    <a:pt x="5510" y="1703"/>
                    <a:pt x="5894" y="1320"/>
                    <a:pt x="5894" y="852"/>
                  </a:cubicBezTo>
                  <a:cubicBezTo>
                    <a:pt x="5894" y="384"/>
                    <a:pt x="5510" y="1"/>
                    <a:pt x="5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6389988" y="2164600"/>
              <a:ext cx="699075" cy="231950"/>
            </a:xfrm>
            <a:custGeom>
              <a:avLst/>
              <a:gdLst/>
              <a:ahLst/>
              <a:cxnLst/>
              <a:rect l="l" t="t" r="r" b="b"/>
              <a:pathLst>
                <a:path w="27963" h="9278" extrusionOk="0">
                  <a:moveTo>
                    <a:pt x="1009" y="0"/>
                  </a:moveTo>
                  <a:cubicBezTo>
                    <a:pt x="425" y="0"/>
                    <a:pt x="0" y="491"/>
                    <a:pt x="0" y="1073"/>
                  </a:cubicBezTo>
                  <a:lnTo>
                    <a:pt x="0" y="8239"/>
                  </a:lnTo>
                  <a:cubicBezTo>
                    <a:pt x="0" y="8821"/>
                    <a:pt x="425" y="9277"/>
                    <a:pt x="1009" y="9277"/>
                  </a:cubicBezTo>
                  <a:lnTo>
                    <a:pt x="26861" y="9277"/>
                  </a:lnTo>
                  <a:cubicBezTo>
                    <a:pt x="27445" y="9277"/>
                    <a:pt x="27963" y="8821"/>
                    <a:pt x="27963" y="8239"/>
                  </a:cubicBezTo>
                  <a:lnTo>
                    <a:pt x="27963" y="1073"/>
                  </a:lnTo>
                  <a:cubicBezTo>
                    <a:pt x="27963" y="491"/>
                    <a:pt x="27445" y="0"/>
                    <a:pt x="268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6885563" y="2258875"/>
              <a:ext cx="110450" cy="110450"/>
            </a:xfrm>
            <a:custGeom>
              <a:avLst/>
              <a:gdLst/>
              <a:ahLst/>
              <a:cxnLst/>
              <a:rect l="l" t="t" r="r" b="b"/>
              <a:pathLst>
                <a:path w="4418" h="4418" extrusionOk="0">
                  <a:moveTo>
                    <a:pt x="2209" y="0"/>
                  </a:moveTo>
                  <a:cubicBezTo>
                    <a:pt x="989" y="0"/>
                    <a:pt x="0" y="990"/>
                    <a:pt x="0" y="2209"/>
                  </a:cubicBezTo>
                  <a:cubicBezTo>
                    <a:pt x="0" y="3429"/>
                    <a:pt x="989" y="4418"/>
                    <a:pt x="2209" y="4418"/>
                  </a:cubicBezTo>
                  <a:cubicBezTo>
                    <a:pt x="3428" y="4418"/>
                    <a:pt x="4418" y="3429"/>
                    <a:pt x="4418" y="2209"/>
                  </a:cubicBezTo>
                  <a:cubicBezTo>
                    <a:pt x="4418" y="990"/>
                    <a:pt x="3431" y="0"/>
                    <a:pt x="2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6444563" y="2290800"/>
              <a:ext cx="248975" cy="64800"/>
            </a:xfrm>
            <a:custGeom>
              <a:avLst/>
              <a:gdLst/>
              <a:ahLst/>
              <a:cxnLst/>
              <a:rect l="l" t="t" r="r" b="b"/>
              <a:pathLst>
                <a:path w="9959" h="2592" extrusionOk="0">
                  <a:moveTo>
                    <a:pt x="0" y="1"/>
                  </a:moveTo>
                  <a:lnTo>
                    <a:pt x="0" y="2591"/>
                  </a:lnTo>
                  <a:lnTo>
                    <a:pt x="9958" y="2591"/>
                  </a:lnTo>
                  <a:lnTo>
                    <a:pt x="99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6447963" y="2232825"/>
              <a:ext cx="64775" cy="30725"/>
            </a:xfrm>
            <a:custGeom>
              <a:avLst/>
              <a:gdLst/>
              <a:ahLst/>
              <a:cxnLst/>
              <a:rect l="l" t="t" r="r" b="b"/>
              <a:pathLst>
                <a:path w="2591" h="1229" extrusionOk="0">
                  <a:moveTo>
                    <a:pt x="0" y="1"/>
                  </a:moveTo>
                  <a:lnTo>
                    <a:pt x="0" y="1228"/>
                  </a:lnTo>
                  <a:lnTo>
                    <a:pt x="2591" y="122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6363888" y="2251400"/>
              <a:ext cx="233200" cy="229175"/>
            </a:xfrm>
            <a:custGeom>
              <a:avLst/>
              <a:gdLst/>
              <a:ahLst/>
              <a:cxnLst/>
              <a:rect l="l" t="t" r="r" b="b"/>
              <a:pathLst>
                <a:path w="9328" h="9167" extrusionOk="0">
                  <a:moveTo>
                    <a:pt x="8419" y="1"/>
                  </a:moveTo>
                  <a:cubicBezTo>
                    <a:pt x="8207" y="1"/>
                    <a:pt x="7995" y="81"/>
                    <a:pt x="7834" y="242"/>
                  </a:cubicBezTo>
                  <a:lnTo>
                    <a:pt x="322" y="7755"/>
                  </a:lnTo>
                  <a:cubicBezTo>
                    <a:pt x="0" y="8077"/>
                    <a:pt x="0" y="8603"/>
                    <a:pt x="322" y="8925"/>
                  </a:cubicBezTo>
                  <a:cubicBezTo>
                    <a:pt x="483" y="9086"/>
                    <a:pt x="695" y="9167"/>
                    <a:pt x="907" y="9167"/>
                  </a:cubicBezTo>
                  <a:cubicBezTo>
                    <a:pt x="1119" y="9167"/>
                    <a:pt x="1331" y="9086"/>
                    <a:pt x="1492" y="8925"/>
                  </a:cubicBezTo>
                  <a:lnTo>
                    <a:pt x="9005" y="1414"/>
                  </a:lnTo>
                  <a:cubicBezTo>
                    <a:pt x="9327" y="1092"/>
                    <a:pt x="9327" y="564"/>
                    <a:pt x="9005" y="242"/>
                  </a:cubicBezTo>
                  <a:cubicBezTo>
                    <a:pt x="8844" y="81"/>
                    <a:pt x="8632" y="1"/>
                    <a:pt x="8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6298888" y="2559200"/>
              <a:ext cx="78825" cy="77800"/>
            </a:xfrm>
            <a:custGeom>
              <a:avLst/>
              <a:gdLst/>
              <a:ahLst/>
              <a:cxnLst/>
              <a:rect l="l" t="t" r="r" b="b"/>
              <a:pathLst>
                <a:path w="3153" h="3112" extrusionOk="0">
                  <a:moveTo>
                    <a:pt x="227" y="1"/>
                  </a:moveTo>
                  <a:cubicBezTo>
                    <a:pt x="175" y="1"/>
                    <a:pt x="122" y="21"/>
                    <a:pt x="82" y="61"/>
                  </a:cubicBezTo>
                  <a:cubicBezTo>
                    <a:pt x="1" y="142"/>
                    <a:pt x="1" y="271"/>
                    <a:pt x="82" y="351"/>
                  </a:cubicBezTo>
                  <a:lnTo>
                    <a:pt x="2782" y="3051"/>
                  </a:lnTo>
                  <a:cubicBezTo>
                    <a:pt x="2822" y="3091"/>
                    <a:pt x="2874" y="3112"/>
                    <a:pt x="2926" y="3112"/>
                  </a:cubicBezTo>
                  <a:cubicBezTo>
                    <a:pt x="2979" y="3112"/>
                    <a:pt x="3031" y="3091"/>
                    <a:pt x="3072" y="3051"/>
                  </a:cubicBezTo>
                  <a:cubicBezTo>
                    <a:pt x="3152" y="2970"/>
                    <a:pt x="3152" y="2842"/>
                    <a:pt x="3072" y="2762"/>
                  </a:cubicBezTo>
                  <a:lnTo>
                    <a:pt x="371" y="61"/>
                  </a:lnTo>
                  <a:cubicBezTo>
                    <a:pt x="331" y="21"/>
                    <a:pt x="279" y="1"/>
                    <a:pt x="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6276438" y="2640275"/>
              <a:ext cx="105700" cy="10225"/>
            </a:xfrm>
            <a:custGeom>
              <a:avLst/>
              <a:gdLst/>
              <a:ahLst/>
              <a:cxnLst/>
              <a:rect l="l" t="t" r="r" b="b"/>
              <a:pathLst>
                <a:path w="4228" h="409" extrusionOk="0">
                  <a:moveTo>
                    <a:pt x="204" y="1"/>
                  </a:moveTo>
                  <a:cubicBezTo>
                    <a:pt x="91" y="1"/>
                    <a:pt x="1" y="92"/>
                    <a:pt x="1" y="205"/>
                  </a:cubicBezTo>
                  <a:cubicBezTo>
                    <a:pt x="1" y="317"/>
                    <a:pt x="91" y="408"/>
                    <a:pt x="204" y="408"/>
                  </a:cubicBezTo>
                  <a:lnTo>
                    <a:pt x="4023" y="408"/>
                  </a:lnTo>
                  <a:cubicBezTo>
                    <a:pt x="4136" y="408"/>
                    <a:pt x="4228" y="318"/>
                    <a:pt x="4228" y="205"/>
                  </a:cubicBezTo>
                  <a:cubicBezTo>
                    <a:pt x="4228" y="92"/>
                    <a:pt x="4136" y="1"/>
                    <a:pt x="4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6312588" y="2647850"/>
              <a:ext cx="78775" cy="77775"/>
            </a:xfrm>
            <a:custGeom>
              <a:avLst/>
              <a:gdLst/>
              <a:ahLst/>
              <a:cxnLst/>
              <a:rect l="l" t="t" r="r" b="b"/>
              <a:pathLst>
                <a:path w="3151" h="3111" extrusionOk="0">
                  <a:moveTo>
                    <a:pt x="2926" y="1"/>
                  </a:moveTo>
                  <a:cubicBezTo>
                    <a:pt x="2873" y="1"/>
                    <a:pt x="2821" y="21"/>
                    <a:pt x="2782" y="61"/>
                  </a:cubicBezTo>
                  <a:lnTo>
                    <a:pt x="81" y="2762"/>
                  </a:lnTo>
                  <a:cubicBezTo>
                    <a:pt x="1" y="2842"/>
                    <a:pt x="1" y="2971"/>
                    <a:pt x="81" y="3051"/>
                  </a:cubicBezTo>
                  <a:cubicBezTo>
                    <a:pt x="121" y="3091"/>
                    <a:pt x="173" y="3111"/>
                    <a:pt x="226" y="3111"/>
                  </a:cubicBezTo>
                  <a:cubicBezTo>
                    <a:pt x="278" y="3111"/>
                    <a:pt x="331" y="3091"/>
                    <a:pt x="371" y="3051"/>
                  </a:cubicBezTo>
                  <a:lnTo>
                    <a:pt x="3071" y="351"/>
                  </a:lnTo>
                  <a:cubicBezTo>
                    <a:pt x="3151" y="270"/>
                    <a:pt x="3151" y="141"/>
                    <a:pt x="3071" y="61"/>
                  </a:cubicBezTo>
                  <a:cubicBezTo>
                    <a:pt x="3031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6404338" y="2559200"/>
              <a:ext cx="78725" cy="77800"/>
            </a:xfrm>
            <a:custGeom>
              <a:avLst/>
              <a:gdLst/>
              <a:ahLst/>
              <a:cxnLst/>
              <a:rect l="l" t="t" r="r" b="b"/>
              <a:pathLst>
                <a:path w="3149" h="3112" extrusionOk="0">
                  <a:moveTo>
                    <a:pt x="2924" y="1"/>
                  </a:moveTo>
                  <a:cubicBezTo>
                    <a:pt x="2871" y="1"/>
                    <a:pt x="2819" y="21"/>
                    <a:pt x="2778" y="61"/>
                  </a:cubicBezTo>
                  <a:lnTo>
                    <a:pt x="79" y="2762"/>
                  </a:lnTo>
                  <a:cubicBezTo>
                    <a:pt x="0" y="2842"/>
                    <a:pt x="0" y="2970"/>
                    <a:pt x="79" y="3051"/>
                  </a:cubicBezTo>
                  <a:cubicBezTo>
                    <a:pt x="119" y="3091"/>
                    <a:pt x="171" y="3112"/>
                    <a:pt x="223" y="3112"/>
                  </a:cubicBezTo>
                  <a:cubicBezTo>
                    <a:pt x="275" y="3112"/>
                    <a:pt x="328" y="3091"/>
                    <a:pt x="368" y="3051"/>
                  </a:cubicBezTo>
                  <a:lnTo>
                    <a:pt x="3069" y="351"/>
                  </a:lnTo>
                  <a:cubicBezTo>
                    <a:pt x="3149" y="271"/>
                    <a:pt x="3149" y="142"/>
                    <a:pt x="3069" y="61"/>
                  </a:cubicBezTo>
                  <a:cubicBezTo>
                    <a:pt x="3028" y="21"/>
                    <a:pt x="2976" y="1"/>
                    <a:pt x="29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6402563" y="2640275"/>
              <a:ext cx="105725" cy="10225"/>
            </a:xfrm>
            <a:custGeom>
              <a:avLst/>
              <a:gdLst/>
              <a:ahLst/>
              <a:cxnLst/>
              <a:rect l="l" t="t" r="r" b="b"/>
              <a:pathLst>
                <a:path w="4229" h="409" extrusionOk="0">
                  <a:moveTo>
                    <a:pt x="206" y="1"/>
                  </a:moveTo>
                  <a:cubicBezTo>
                    <a:pt x="93" y="1"/>
                    <a:pt x="1" y="92"/>
                    <a:pt x="1" y="205"/>
                  </a:cubicBezTo>
                  <a:cubicBezTo>
                    <a:pt x="1" y="318"/>
                    <a:pt x="93" y="408"/>
                    <a:pt x="206" y="408"/>
                  </a:cubicBezTo>
                  <a:lnTo>
                    <a:pt x="4025" y="408"/>
                  </a:lnTo>
                  <a:cubicBezTo>
                    <a:pt x="4027" y="408"/>
                    <a:pt x="4028" y="408"/>
                    <a:pt x="4030" y="408"/>
                  </a:cubicBezTo>
                  <a:cubicBezTo>
                    <a:pt x="4139" y="408"/>
                    <a:pt x="4228" y="317"/>
                    <a:pt x="4228" y="205"/>
                  </a:cubicBezTo>
                  <a:cubicBezTo>
                    <a:pt x="4228" y="92"/>
                    <a:pt x="4137" y="1"/>
                    <a:pt x="4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6390638" y="2647850"/>
              <a:ext cx="78800" cy="77775"/>
            </a:xfrm>
            <a:custGeom>
              <a:avLst/>
              <a:gdLst/>
              <a:ahLst/>
              <a:cxnLst/>
              <a:rect l="l" t="t" r="r" b="b"/>
              <a:pathLst>
                <a:path w="3152" h="3111" extrusionOk="0">
                  <a:moveTo>
                    <a:pt x="226" y="1"/>
                  </a:moveTo>
                  <a:cubicBezTo>
                    <a:pt x="174" y="1"/>
                    <a:pt x="122" y="21"/>
                    <a:pt x="82" y="61"/>
                  </a:cubicBezTo>
                  <a:cubicBezTo>
                    <a:pt x="0" y="141"/>
                    <a:pt x="0" y="270"/>
                    <a:pt x="82" y="351"/>
                  </a:cubicBezTo>
                  <a:lnTo>
                    <a:pt x="2781" y="3051"/>
                  </a:lnTo>
                  <a:cubicBezTo>
                    <a:pt x="2821" y="3091"/>
                    <a:pt x="2873" y="3111"/>
                    <a:pt x="2926" y="3111"/>
                  </a:cubicBezTo>
                  <a:cubicBezTo>
                    <a:pt x="2978" y="3111"/>
                    <a:pt x="3031" y="3091"/>
                    <a:pt x="3072" y="3051"/>
                  </a:cubicBezTo>
                  <a:cubicBezTo>
                    <a:pt x="3152" y="2971"/>
                    <a:pt x="3152" y="2842"/>
                    <a:pt x="3072" y="2762"/>
                  </a:cubicBezTo>
                  <a:lnTo>
                    <a:pt x="371" y="61"/>
                  </a:lnTo>
                  <a:cubicBezTo>
                    <a:pt x="331" y="21"/>
                    <a:pt x="278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6388938" y="2643675"/>
              <a:ext cx="10225" cy="105700"/>
            </a:xfrm>
            <a:custGeom>
              <a:avLst/>
              <a:gdLst/>
              <a:ahLst/>
              <a:cxnLst/>
              <a:rect l="l" t="t" r="r" b="b"/>
              <a:pathLst>
                <a:path w="409" h="4228" extrusionOk="0">
                  <a:moveTo>
                    <a:pt x="204" y="1"/>
                  </a:moveTo>
                  <a:cubicBezTo>
                    <a:pt x="92" y="1"/>
                    <a:pt x="1" y="92"/>
                    <a:pt x="1" y="205"/>
                  </a:cubicBezTo>
                  <a:lnTo>
                    <a:pt x="1" y="4025"/>
                  </a:lnTo>
                  <a:cubicBezTo>
                    <a:pt x="1" y="4136"/>
                    <a:pt x="92" y="4228"/>
                    <a:pt x="204" y="4228"/>
                  </a:cubicBezTo>
                  <a:cubicBezTo>
                    <a:pt x="317" y="4228"/>
                    <a:pt x="409" y="4138"/>
                    <a:pt x="409" y="4025"/>
                  </a:cubicBezTo>
                  <a:lnTo>
                    <a:pt x="409" y="205"/>
                  </a:lnTo>
                  <a:cubicBezTo>
                    <a:pt x="409" y="92"/>
                    <a:pt x="317" y="1"/>
                    <a:pt x="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6224263" y="2492250"/>
              <a:ext cx="331750" cy="291575"/>
            </a:xfrm>
            <a:custGeom>
              <a:avLst/>
              <a:gdLst/>
              <a:ahLst/>
              <a:cxnLst/>
              <a:rect l="l" t="t" r="r" b="b"/>
              <a:pathLst>
                <a:path w="13270" h="11663" extrusionOk="0">
                  <a:moveTo>
                    <a:pt x="6629" y="2611"/>
                  </a:moveTo>
                  <a:cubicBezTo>
                    <a:pt x="7864" y="2611"/>
                    <a:pt x="9044" y="3323"/>
                    <a:pt x="9578" y="4520"/>
                  </a:cubicBezTo>
                  <a:cubicBezTo>
                    <a:pt x="10302" y="6142"/>
                    <a:pt x="9571" y="8050"/>
                    <a:pt x="7947" y="8774"/>
                  </a:cubicBezTo>
                  <a:cubicBezTo>
                    <a:pt x="7522" y="8963"/>
                    <a:pt x="7078" y="9053"/>
                    <a:pt x="6640" y="9053"/>
                  </a:cubicBezTo>
                  <a:cubicBezTo>
                    <a:pt x="5406" y="9053"/>
                    <a:pt x="4226" y="8341"/>
                    <a:pt x="3693" y="7143"/>
                  </a:cubicBezTo>
                  <a:cubicBezTo>
                    <a:pt x="2970" y="5521"/>
                    <a:pt x="3701" y="3611"/>
                    <a:pt x="5323" y="2889"/>
                  </a:cubicBezTo>
                  <a:cubicBezTo>
                    <a:pt x="5748" y="2700"/>
                    <a:pt x="6192" y="2611"/>
                    <a:pt x="6629" y="2611"/>
                  </a:cubicBezTo>
                  <a:close/>
                  <a:moveTo>
                    <a:pt x="6626" y="1"/>
                  </a:moveTo>
                  <a:cubicBezTo>
                    <a:pt x="5834" y="1"/>
                    <a:pt x="5030" y="163"/>
                    <a:pt x="4262" y="506"/>
                  </a:cubicBezTo>
                  <a:cubicBezTo>
                    <a:pt x="1324" y="1815"/>
                    <a:pt x="0" y="5269"/>
                    <a:pt x="1309" y="8206"/>
                  </a:cubicBezTo>
                  <a:cubicBezTo>
                    <a:pt x="2276" y="10373"/>
                    <a:pt x="4411" y="11662"/>
                    <a:pt x="6644" y="11662"/>
                  </a:cubicBezTo>
                  <a:cubicBezTo>
                    <a:pt x="7436" y="11662"/>
                    <a:pt x="8240" y="11500"/>
                    <a:pt x="9008" y="11157"/>
                  </a:cubicBezTo>
                  <a:cubicBezTo>
                    <a:pt x="11945" y="9848"/>
                    <a:pt x="13270" y="6394"/>
                    <a:pt x="11961" y="3458"/>
                  </a:cubicBezTo>
                  <a:cubicBezTo>
                    <a:pt x="10995" y="1290"/>
                    <a:pt x="8859" y="1"/>
                    <a:pt x="66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6368463" y="2442950"/>
              <a:ext cx="47750" cy="181150"/>
            </a:xfrm>
            <a:custGeom>
              <a:avLst/>
              <a:gdLst/>
              <a:ahLst/>
              <a:cxnLst/>
              <a:rect l="l" t="t" r="r" b="b"/>
              <a:pathLst>
                <a:path w="1910" h="7246" extrusionOk="0">
                  <a:moveTo>
                    <a:pt x="956" y="0"/>
                  </a:moveTo>
                  <a:cubicBezTo>
                    <a:pt x="428" y="0"/>
                    <a:pt x="0" y="212"/>
                    <a:pt x="0" y="474"/>
                  </a:cubicBezTo>
                  <a:lnTo>
                    <a:pt x="0" y="6771"/>
                  </a:lnTo>
                  <a:cubicBezTo>
                    <a:pt x="0" y="7033"/>
                    <a:pt x="428" y="7246"/>
                    <a:pt x="956" y="7246"/>
                  </a:cubicBezTo>
                  <a:cubicBezTo>
                    <a:pt x="1484" y="7246"/>
                    <a:pt x="1910" y="7033"/>
                    <a:pt x="1910" y="6771"/>
                  </a:cubicBezTo>
                  <a:lnTo>
                    <a:pt x="1910" y="474"/>
                  </a:lnTo>
                  <a:cubicBezTo>
                    <a:pt x="1910" y="212"/>
                    <a:pt x="1484" y="0"/>
                    <a:pt x="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6362838" y="2431000"/>
              <a:ext cx="56425" cy="56425"/>
            </a:xfrm>
            <a:custGeom>
              <a:avLst/>
              <a:gdLst/>
              <a:ahLst/>
              <a:cxnLst/>
              <a:rect l="l" t="t" r="r" b="b"/>
              <a:pathLst>
                <a:path w="2257" h="2257" extrusionOk="0">
                  <a:moveTo>
                    <a:pt x="1129" y="0"/>
                  </a:moveTo>
                  <a:cubicBezTo>
                    <a:pt x="507" y="0"/>
                    <a:pt x="1" y="504"/>
                    <a:pt x="1" y="1129"/>
                  </a:cubicBezTo>
                  <a:cubicBezTo>
                    <a:pt x="1" y="1753"/>
                    <a:pt x="507" y="2256"/>
                    <a:pt x="1129" y="2256"/>
                  </a:cubicBezTo>
                  <a:cubicBezTo>
                    <a:pt x="1752" y="2256"/>
                    <a:pt x="2257" y="1750"/>
                    <a:pt x="2257" y="1129"/>
                  </a:cubicBezTo>
                  <a:cubicBezTo>
                    <a:pt x="2257" y="505"/>
                    <a:pt x="1752" y="0"/>
                    <a:pt x="1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6361638" y="2604350"/>
              <a:ext cx="63675" cy="63675"/>
            </a:xfrm>
            <a:custGeom>
              <a:avLst/>
              <a:gdLst/>
              <a:ahLst/>
              <a:cxnLst/>
              <a:rect l="l" t="t" r="r" b="b"/>
              <a:pathLst>
                <a:path w="2547" h="2547" extrusionOk="0">
                  <a:moveTo>
                    <a:pt x="1273" y="0"/>
                  </a:moveTo>
                  <a:cubicBezTo>
                    <a:pt x="571" y="0"/>
                    <a:pt x="0" y="571"/>
                    <a:pt x="0" y="1273"/>
                  </a:cubicBezTo>
                  <a:cubicBezTo>
                    <a:pt x="0" y="1977"/>
                    <a:pt x="571" y="2546"/>
                    <a:pt x="1273" y="2546"/>
                  </a:cubicBezTo>
                  <a:cubicBezTo>
                    <a:pt x="1976" y="2546"/>
                    <a:pt x="2546" y="1977"/>
                    <a:pt x="2546" y="1273"/>
                  </a:cubicBezTo>
                  <a:cubicBezTo>
                    <a:pt x="2546" y="569"/>
                    <a:pt x="1976" y="0"/>
                    <a:pt x="1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7029513" y="2282650"/>
              <a:ext cx="219525" cy="215750"/>
            </a:xfrm>
            <a:custGeom>
              <a:avLst/>
              <a:gdLst/>
              <a:ahLst/>
              <a:cxnLst/>
              <a:rect l="l" t="t" r="r" b="b"/>
              <a:pathLst>
                <a:path w="8781" h="8630" extrusionOk="0">
                  <a:moveTo>
                    <a:pt x="854" y="0"/>
                  </a:moveTo>
                  <a:cubicBezTo>
                    <a:pt x="654" y="0"/>
                    <a:pt x="454" y="76"/>
                    <a:pt x="302" y="228"/>
                  </a:cubicBezTo>
                  <a:cubicBezTo>
                    <a:pt x="0" y="533"/>
                    <a:pt x="0" y="1028"/>
                    <a:pt x="302" y="1331"/>
                  </a:cubicBezTo>
                  <a:lnTo>
                    <a:pt x="7373" y="8402"/>
                  </a:lnTo>
                  <a:cubicBezTo>
                    <a:pt x="7525" y="8554"/>
                    <a:pt x="7725" y="8629"/>
                    <a:pt x="7924" y="8629"/>
                  </a:cubicBezTo>
                  <a:cubicBezTo>
                    <a:pt x="8124" y="8629"/>
                    <a:pt x="8324" y="8554"/>
                    <a:pt x="8476" y="8402"/>
                  </a:cubicBezTo>
                  <a:cubicBezTo>
                    <a:pt x="8781" y="8097"/>
                    <a:pt x="8781" y="7602"/>
                    <a:pt x="8476" y="7299"/>
                  </a:cubicBezTo>
                  <a:lnTo>
                    <a:pt x="1406" y="228"/>
                  </a:lnTo>
                  <a:cubicBezTo>
                    <a:pt x="1254" y="76"/>
                    <a:pt x="1054" y="0"/>
                    <a:pt x="8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7235988" y="2572400"/>
              <a:ext cx="74125" cy="73225"/>
            </a:xfrm>
            <a:custGeom>
              <a:avLst/>
              <a:gdLst/>
              <a:ahLst/>
              <a:cxnLst/>
              <a:rect l="l" t="t" r="r" b="b"/>
              <a:pathLst>
                <a:path w="2965" h="2929" extrusionOk="0">
                  <a:moveTo>
                    <a:pt x="2754" y="1"/>
                  </a:moveTo>
                  <a:cubicBezTo>
                    <a:pt x="2705" y="1"/>
                    <a:pt x="2656" y="20"/>
                    <a:pt x="2619" y="58"/>
                  </a:cubicBezTo>
                  <a:lnTo>
                    <a:pt x="75" y="2600"/>
                  </a:lnTo>
                  <a:cubicBezTo>
                    <a:pt x="1" y="2676"/>
                    <a:pt x="1" y="2797"/>
                    <a:pt x="75" y="2872"/>
                  </a:cubicBezTo>
                  <a:cubicBezTo>
                    <a:pt x="113" y="2910"/>
                    <a:pt x="163" y="2928"/>
                    <a:pt x="212" y="2928"/>
                  </a:cubicBezTo>
                  <a:cubicBezTo>
                    <a:pt x="261" y="2928"/>
                    <a:pt x="310" y="2910"/>
                    <a:pt x="347" y="2872"/>
                  </a:cubicBezTo>
                  <a:lnTo>
                    <a:pt x="2891" y="330"/>
                  </a:lnTo>
                  <a:cubicBezTo>
                    <a:pt x="2965" y="254"/>
                    <a:pt x="2965" y="132"/>
                    <a:pt x="2891" y="58"/>
                  </a:cubicBezTo>
                  <a:cubicBezTo>
                    <a:pt x="2853" y="20"/>
                    <a:pt x="2803" y="1"/>
                    <a:pt x="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7231838" y="2648675"/>
              <a:ext cx="99575" cy="9700"/>
            </a:xfrm>
            <a:custGeom>
              <a:avLst/>
              <a:gdLst/>
              <a:ahLst/>
              <a:cxnLst/>
              <a:rect l="l" t="t" r="r" b="b"/>
              <a:pathLst>
                <a:path w="3983" h="388" extrusionOk="0">
                  <a:moveTo>
                    <a:pt x="193" y="1"/>
                  </a:moveTo>
                  <a:cubicBezTo>
                    <a:pt x="87" y="1"/>
                    <a:pt x="1" y="90"/>
                    <a:pt x="1" y="194"/>
                  </a:cubicBezTo>
                  <a:cubicBezTo>
                    <a:pt x="1" y="300"/>
                    <a:pt x="85" y="387"/>
                    <a:pt x="193" y="387"/>
                  </a:cubicBezTo>
                  <a:lnTo>
                    <a:pt x="3789" y="387"/>
                  </a:lnTo>
                  <a:cubicBezTo>
                    <a:pt x="3895" y="387"/>
                    <a:pt x="3982" y="301"/>
                    <a:pt x="3982" y="194"/>
                  </a:cubicBezTo>
                  <a:cubicBezTo>
                    <a:pt x="3982" y="90"/>
                    <a:pt x="3896" y="1"/>
                    <a:pt x="3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7223163" y="2655875"/>
              <a:ext cx="74150" cy="73200"/>
            </a:xfrm>
            <a:custGeom>
              <a:avLst/>
              <a:gdLst/>
              <a:ahLst/>
              <a:cxnLst/>
              <a:rect l="l" t="t" r="r" b="b"/>
              <a:pathLst>
                <a:path w="2966" h="2928" extrusionOk="0">
                  <a:moveTo>
                    <a:pt x="212" y="0"/>
                  </a:moveTo>
                  <a:cubicBezTo>
                    <a:pt x="162" y="0"/>
                    <a:pt x="113" y="19"/>
                    <a:pt x="76" y="56"/>
                  </a:cubicBezTo>
                  <a:cubicBezTo>
                    <a:pt x="0" y="132"/>
                    <a:pt x="0" y="254"/>
                    <a:pt x="76" y="328"/>
                  </a:cubicBezTo>
                  <a:lnTo>
                    <a:pt x="2618" y="2871"/>
                  </a:lnTo>
                  <a:cubicBezTo>
                    <a:pt x="2656" y="2909"/>
                    <a:pt x="2705" y="2927"/>
                    <a:pt x="2755" y="2927"/>
                  </a:cubicBezTo>
                  <a:cubicBezTo>
                    <a:pt x="2804" y="2927"/>
                    <a:pt x="2853" y="2909"/>
                    <a:pt x="2890" y="2871"/>
                  </a:cubicBezTo>
                  <a:cubicBezTo>
                    <a:pt x="2966" y="2796"/>
                    <a:pt x="2966" y="2674"/>
                    <a:pt x="2890" y="2600"/>
                  </a:cubicBezTo>
                  <a:lnTo>
                    <a:pt x="348" y="56"/>
                  </a:lnTo>
                  <a:cubicBezTo>
                    <a:pt x="310" y="19"/>
                    <a:pt x="261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7136788" y="2572400"/>
              <a:ext cx="74175" cy="73225"/>
            </a:xfrm>
            <a:custGeom>
              <a:avLst/>
              <a:gdLst/>
              <a:ahLst/>
              <a:cxnLst/>
              <a:rect l="l" t="t" r="r" b="b"/>
              <a:pathLst>
                <a:path w="2967" h="2929" extrusionOk="0">
                  <a:moveTo>
                    <a:pt x="211" y="1"/>
                  </a:moveTo>
                  <a:cubicBezTo>
                    <a:pt x="162" y="1"/>
                    <a:pt x="113" y="20"/>
                    <a:pt x="75" y="58"/>
                  </a:cubicBezTo>
                  <a:cubicBezTo>
                    <a:pt x="1" y="132"/>
                    <a:pt x="1" y="254"/>
                    <a:pt x="75" y="330"/>
                  </a:cubicBezTo>
                  <a:lnTo>
                    <a:pt x="2618" y="2872"/>
                  </a:lnTo>
                  <a:cubicBezTo>
                    <a:pt x="2656" y="2910"/>
                    <a:pt x="2705" y="2928"/>
                    <a:pt x="2754" y="2928"/>
                  </a:cubicBezTo>
                  <a:cubicBezTo>
                    <a:pt x="2803" y="2928"/>
                    <a:pt x="2852" y="2910"/>
                    <a:pt x="2890" y="2872"/>
                  </a:cubicBezTo>
                  <a:cubicBezTo>
                    <a:pt x="2966" y="2797"/>
                    <a:pt x="2966" y="2676"/>
                    <a:pt x="2890" y="2600"/>
                  </a:cubicBezTo>
                  <a:lnTo>
                    <a:pt x="347" y="58"/>
                  </a:lnTo>
                  <a:cubicBezTo>
                    <a:pt x="310" y="20"/>
                    <a:pt x="261" y="1"/>
                    <a:pt x="2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7113038" y="2648675"/>
              <a:ext cx="99550" cy="9700"/>
            </a:xfrm>
            <a:custGeom>
              <a:avLst/>
              <a:gdLst/>
              <a:ahLst/>
              <a:cxnLst/>
              <a:rect l="l" t="t" r="r" b="b"/>
              <a:pathLst>
                <a:path w="3982" h="388" extrusionOk="0">
                  <a:moveTo>
                    <a:pt x="194" y="1"/>
                  </a:moveTo>
                  <a:cubicBezTo>
                    <a:pt x="87" y="1"/>
                    <a:pt x="1" y="90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lnTo>
                    <a:pt x="3789" y="387"/>
                  </a:lnTo>
                  <a:cubicBezTo>
                    <a:pt x="3896" y="387"/>
                    <a:pt x="3982" y="300"/>
                    <a:pt x="3982" y="194"/>
                  </a:cubicBezTo>
                  <a:cubicBezTo>
                    <a:pt x="3982" y="87"/>
                    <a:pt x="3896" y="1"/>
                    <a:pt x="3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7149638" y="2655875"/>
              <a:ext cx="74125" cy="73200"/>
            </a:xfrm>
            <a:custGeom>
              <a:avLst/>
              <a:gdLst/>
              <a:ahLst/>
              <a:cxnLst/>
              <a:rect l="l" t="t" r="r" b="b"/>
              <a:pathLst>
                <a:path w="2965" h="2928" extrusionOk="0">
                  <a:moveTo>
                    <a:pt x="2753" y="0"/>
                  </a:moveTo>
                  <a:cubicBezTo>
                    <a:pt x="2704" y="0"/>
                    <a:pt x="2655" y="19"/>
                    <a:pt x="2618" y="56"/>
                  </a:cubicBezTo>
                  <a:lnTo>
                    <a:pt x="75" y="2600"/>
                  </a:lnTo>
                  <a:cubicBezTo>
                    <a:pt x="0" y="2674"/>
                    <a:pt x="0" y="2796"/>
                    <a:pt x="75" y="2871"/>
                  </a:cubicBezTo>
                  <a:cubicBezTo>
                    <a:pt x="112" y="2909"/>
                    <a:pt x="162" y="2927"/>
                    <a:pt x="211" y="2927"/>
                  </a:cubicBezTo>
                  <a:cubicBezTo>
                    <a:pt x="260" y="2927"/>
                    <a:pt x="309" y="2909"/>
                    <a:pt x="346" y="2871"/>
                  </a:cubicBezTo>
                  <a:lnTo>
                    <a:pt x="2890" y="328"/>
                  </a:lnTo>
                  <a:cubicBezTo>
                    <a:pt x="2964" y="254"/>
                    <a:pt x="2964" y="132"/>
                    <a:pt x="2890" y="56"/>
                  </a:cubicBezTo>
                  <a:cubicBezTo>
                    <a:pt x="2852" y="19"/>
                    <a:pt x="2803" y="0"/>
                    <a:pt x="27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7215788" y="2651875"/>
              <a:ext cx="9675" cy="99575"/>
            </a:xfrm>
            <a:custGeom>
              <a:avLst/>
              <a:gdLst/>
              <a:ahLst/>
              <a:cxnLst/>
              <a:rect l="l" t="t" r="r" b="b"/>
              <a:pathLst>
                <a:path w="387" h="3983" extrusionOk="0">
                  <a:moveTo>
                    <a:pt x="194" y="0"/>
                  </a:moveTo>
                  <a:cubicBezTo>
                    <a:pt x="88" y="0"/>
                    <a:pt x="1" y="86"/>
                    <a:pt x="1" y="193"/>
                  </a:cubicBezTo>
                  <a:lnTo>
                    <a:pt x="1" y="3790"/>
                  </a:lnTo>
                  <a:cubicBezTo>
                    <a:pt x="1" y="3895"/>
                    <a:pt x="86" y="3983"/>
                    <a:pt x="194" y="3983"/>
                  </a:cubicBezTo>
                  <a:cubicBezTo>
                    <a:pt x="301" y="3983"/>
                    <a:pt x="387" y="3897"/>
                    <a:pt x="387" y="3790"/>
                  </a:cubicBezTo>
                  <a:lnTo>
                    <a:pt x="387" y="193"/>
                  </a:lnTo>
                  <a:cubicBezTo>
                    <a:pt x="387" y="87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7068138" y="2509350"/>
              <a:ext cx="312250" cy="274450"/>
            </a:xfrm>
            <a:custGeom>
              <a:avLst/>
              <a:gdLst/>
              <a:ahLst/>
              <a:cxnLst/>
              <a:rect l="l" t="t" r="r" b="b"/>
              <a:pathLst>
                <a:path w="12490" h="10978" extrusionOk="0">
                  <a:moveTo>
                    <a:pt x="6252" y="2458"/>
                  </a:moveTo>
                  <a:cubicBezTo>
                    <a:pt x="6663" y="2458"/>
                    <a:pt x="7081" y="2542"/>
                    <a:pt x="7480" y="2720"/>
                  </a:cubicBezTo>
                  <a:cubicBezTo>
                    <a:pt x="9007" y="3399"/>
                    <a:pt x="9696" y="5196"/>
                    <a:pt x="9014" y="6724"/>
                  </a:cubicBezTo>
                  <a:cubicBezTo>
                    <a:pt x="8511" y="7852"/>
                    <a:pt x="7402" y="8522"/>
                    <a:pt x="6241" y="8522"/>
                  </a:cubicBezTo>
                  <a:cubicBezTo>
                    <a:pt x="5829" y="8522"/>
                    <a:pt x="5411" y="8437"/>
                    <a:pt x="5011" y="8259"/>
                  </a:cubicBezTo>
                  <a:cubicBezTo>
                    <a:pt x="3483" y="7579"/>
                    <a:pt x="2795" y="5781"/>
                    <a:pt x="3476" y="4256"/>
                  </a:cubicBezTo>
                  <a:cubicBezTo>
                    <a:pt x="3979" y="3129"/>
                    <a:pt x="5090" y="2458"/>
                    <a:pt x="6252" y="2458"/>
                  </a:cubicBezTo>
                  <a:close/>
                  <a:moveTo>
                    <a:pt x="6252" y="1"/>
                  </a:moveTo>
                  <a:cubicBezTo>
                    <a:pt x="4150" y="1"/>
                    <a:pt x="2142" y="1214"/>
                    <a:pt x="1232" y="3255"/>
                  </a:cubicBezTo>
                  <a:cubicBezTo>
                    <a:pt x="0" y="6020"/>
                    <a:pt x="1246" y="9270"/>
                    <a:pt x="4011" y="10502"/>
                  </a:cubicBezTo>
                  <a:cubicBezTo>
                    <a:pt x="4735" y="10825"/>
                    <a:pt x="5492" y="10978"/>
                    <a:pt x="6238" y="10978"/>
                  </a:cubicBezTo>
                  <a:cubicBezTo>
                    <a:pt x="8340" y="10978"/>
                    <a:pt x="10349" y="9764"/>
                    <a:pt x="11258" y="7724"/>
                  </a:cubicBezTo>
                  <a:cubicBezTo>
                    <a:pt x="12490" y="4959"/>
                    <a:pt x="11244" y="1709"/>
                    <a:pt x="8480" y="477"/>
                  </a:cubicBezTo>
                  <a:cubicBezTo>
                    <a:pt x="7756" y="154"/>
                    <a:pt x="6998" y="1"/>
                    <a:pt x="62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7199738" y="2462975"/>
              <a:ext cx="44975" cy="170525"/>
            </a:xfrm>
            <a:custGeom>
              <a:avLst/>
              <a:gdLst/>
              <a:ahLst/>
              <a:cxnLst/>
              <a:rect l="l" t="t" r="r" b="b"/>
              <a:pathLst>
                <a:path w="1799" h="6821" extrusionOk="0">
                  <a:moveTo>
                    <a:pt x="900" y="0"/>
                  </a:moveTo>
                  <a:cubicBezTo>
                    <a:pt x="402" y="0"/>
                    <a:pt x="0" y="200"/>
                    <a:pt x="0" y="447"/>
                  </a:cubicBezTo>
                  <a:lnTo>
                    <a:pt x="0" y="6375"/>
                  </a:lnTo>
                  <a:cubicBezTo>
                    <a:pt x="0" y="6621"/>
                    <a:pt x="402" y="6821"/>
                    <a:pt x="900" y="6821"/>
                  </a:cubicBezTo>
                  <a:cubicBezTo>
                    <a:pt x="1397" y="6821"/>
                    <a:pt x="1799" y="6621"/>
                    <a:pt x="1799" y="6375"/>
                  </a:cubicBezTo>
                  <a:lnTo>
                    <a:pt x="1799" y="447"/>
                  </a:lnTo>
                  <a:cubicBezTo>
                    <a:pt x="1799" y="200"/>
                    <a:pt x="1397" y="0"/>
                    <a:pt x="9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7196838" y="245170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62" y="1"/>
                  </a:moveTo>
                  <a:cubicBezTo>
                    <a:pt x="475" y="1"/>
                    <a:pt x="0" y="475"/>
                    <a:pt x="0" y="1062"/>
                  </a:cubicBezTo>
                  <a:cubicBezTo>
                    <a:pt x="0" y="1649"/>
                    <a:pt x="475" y="2125"/>
                    <a:pt x="1062" y="2125"/>
                  </a:cubicBezTo>
                  <a:cubicBezTo>
                    <a:pt x="1648" y="2125"/>
                    <a:pt x="2125" y="1649"/>
                    <a:pt x="2125" y="1062"/>
                  </a:cubicBezTo>
                  <a:cubicBezTo>
                    <a:pt x="2125" y="475"/>
                    <a:pt x="1648" y="1"/>
                    <a:pt x="10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7191188" y="2614900"/>
              <a:ext cx="59925" cy="59925"/>
            </a:xfrm>
            <a:custGeom>
              <a:avLst/>
              <a:gdLst/>
              <a:ahLst/>
              <a:cxnLst/>
              <a:rect l="l" t="t" r="r" b="b"/>
              <a:pathLst>
                <a:path w="2397" h="2397" extrusionOk="0">
                  <a:moveTo>
                    <a:pt x="1197" y="0"/>
                  </a:moveTo>
                  <a:cubicBezTo>
                    <a:pt x="535" y="0"/>
                    <a:pt x="0" y="536"/>
                    <a:pt x="0" y="1199"/>
                  </a:cubicBezTo>
                  <a:cubicBezTo>
                    <a:pt x="0" y="1860"/>
                    <a:pt x="537" y="2396"/>
                    <a:pt x="1199" y="2396"/>
                  </a:cubicBezTo>
                  <a:cubicBezTo>
                    <a:pt x="1860" y="2396"/>
                    <a:pt x="2397" y="1860"/>
                    <a:pt x="2397" y="1199"/>
                  </a:cubicBezTo>
                  <a:cubicBezTo>
                    <a:pt x="2397" y="536"/>
                    <a:pt x="1860" y="0"/>
                    <a:pt x="1199" y="0"/>
                  </a:cubicBezTo>
                  <a:cubicBezTo>
                    <a:pt x="1198" y="0"/>
                    <a:pt x="1197" y="0"/>
                    <a:pt x="1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6769013" y="2248025"/>
              <a:ext cx="39325" cy="198775"/>
            </a:xfrm>
            <a:custGeom>
              <a:avLst/>
              <a:gdLst/>
              <a:ahLst/>
              <a:cxnLst/>
              <a:rect l="l" t="t" r="r" b="b"/>
              <a:pathLst>
                <a:path w="1573" h="7951" extrusionOk="0">
                  <a:moveTo>
                    <a:pt x="764" y="1"/>
                  </a:moveTo>
                  <a:cubicBezTo>
                    <a:pt x="343" y="1"/>
                    <a:pt x="0" y="344"/>
                    <a:pt x="0" y="763"/>
                  </a:cubicBezTo>
                  <a:lnTo>
                    <a:pt x="0" y="7186"/>
                  </a:lnTo>
                  <a:cubicBezTo>
                    <a:pt x="0" y="7607"/>
                    <a:pt x="343" y="7950"/>
                    <a:pt x="764" y="7950"/>
                  </a:cubicBezTo>
                  <a:lnTo>
                    <a:pt x="808" y="7950"/>
                  </a:lnTo>
                  <a:cubicBezTo>
                    <a:pt x="1228" y="7950"/>
                    <a:pt x="1571" y="7607"/>
                    <a:pt x="1572" y="7186"/>
                  </a:cubicBezTo>
                  <a:lnTo>
                    <a:pt x="1572" y="763"/>
                  </a:lnTo>
                  <a:cubicBezTo>
                    <a:pt x="1572" y="344"/>
                    <a:pt x="1229" y="1"/>
                    <a:pt x="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6695038" y="2559200"/>
              <a:ext cx="78750" cy="77800"/>
            </a:xfrm>
            <a:custGeom>
              <a:avLst/>
              <a:gdLst/>
              <a:ahLst/>
              <a:cxnLst/>
              <a:rect l="l" t="t" r="r" b="b"/>
              <a:pathLst>
                <a:path w="3150" h="3112" extrusionOk="0">
                  <a:moveTo>
                    <a:pt x="225" y="1"/>
                  </a:moveTo>
                  <a:cubicBezTo>
                    <a:pt x="173" y="1"/>
                    <a:pt x="121" y="21"/>
                    <a:pt x="81" y="61"/>
                  </a:cubicBezTo>
                  <a:cubicBezTo>
                    <a:pt x="1" y="142"/>
                    <a:pt x="1" y="271"/>
                    <a:pt x="81" y="351"/>
                  </a:cubicBezTo>
                  <a:lnTo>
                    <a:pt x="2780" y="3051"/>
                  </a:lnTo>
                  <a:cubicBezTo>
                    <a:pt x="2821" y="3091"/>
                    <a:pt x="2874" y="3112"/>
                    <a:pt x="2926" y="3112"/>
                  </a:cubicBezTo>
                  <a:cubicBezTo>
                    <a:pt x="2978" y="3112"/>
                    <a:pt x="3031" y="3091"/>
                    <a:pt x="3071" y="3051"/>
                  </a:cubicBezTo>
                  <a:cubicBezTo>
                    <a:pt x="3149" y="2970"/>
                    <a:pt x="3149" y="2842"/>
                    <a:pt x="3071" y="2762"/>
                  </a:cubicBezTo>
                  <a:lnTo>
                    <a:pt x="370" y="61"/>
                  </a:lnTo>
                  <a:cubicBezTo>
                    <a:pt x="330" y="21"/>
                    <a:pt x="278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6672513" y="2640275"/>
              <a:ext cx="105700" cy="10225"/>
            </a:xfrm>
            <a:custGeom>
              <a:avLst/>
              <a:gdLst/>
              <a:ahLst/>
              <a:cxnLst/>
              <a:rect l="l" t="t" r="r" b="b"/>
              <a:pathLst>
                <a:path w="4228" h="409" extrusionOk="0">
                  <a:moveTo>
                    <a:pt x="204" y="1"/>
                  </a:moveTo>
                  <a:cubicBezTo>
                    <a:pt x="91" y="1"/>
                    <a:pt x="1" y="92"/>
                    <a:pt x="1" y="205"/>
                  </a:cubicBezTo>
                  <a:cubicBezTo>
                    <a:pt x="1" y="317"/>
                    <a:pt x="91" y="408"/>
                    <a:pt x="204" y="408"/>
                  </a:cubicBezTo>
                  <a:lnTo>
                    <a:pt x="4023" y="408"/>
                  </a:lnTo>
                  <a:cubicBezTo>
                    <a:pt x="4136" y="408"/>
                    <a:pt x="4228" y="318"/>
                    <a:pt x="4228" y="205"/>
                  </a:cubicBezTo>
                  <a:cubicBezTo>
                    <a:pt x="4228" y="92"/>
                    <a:pt x="4136" y="1"/>
                    <a:pt x="4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6708663" y="2647850"/>
              <a:ext cx="78775" cy="77775"/>
            </a:xfrm>
            <a:custGeom>
              <a:avLst/>
              <a:gdLst/>
              <a:ahLst/>
              <a:cxnLst/>
              <a:rect l="l" t="t" r="r" b="b"/>
              <a:pathLst>
                <a:path w="3151" h="3111" extrusionOk="0">
                  <a:moveTo>
                    <a:pt x="2926" y="1"/>
                  </a:moveTo>
                  <a:cubicBezTo>
                    <a:pt x="2874" y="1"/>
                    <a:pt x="2822" y="21"/>
                    <a:pt x="2782" y="61"/>
                  </a:cubicBezTo>
                  <a:lnTo>
                    <a:pt x="81" y="2762"/>
                  </a:lnTo>
                  <a:cubicBezTo>
                    <a:pt x="1" y="2842"/>
                    <a:pt x="1" y="2971"/>
                    <a:pt x="81" y="3051"/>
                  </a:cubicBezTo>
                  <a:cubicBezTo>
                    <a:pt x="121" y="3091"/>
                    <a:pt x="173" y="3111"/>
                    <a:pt x="226" y="3111"/>
                  </a:cubicBezTo>
                  <a:cubicBezTo>
                    <a:pt x="278" y="3111"/>
                    <a:pt x="331" y="3091"/>
                    <a:pt x="371" y="3051"/>
                  </a:cubicBezTo>
                  <a:lnTo>
                    <a:pt x="3071" y="351"/>
                  </a:lnTo>
                  <a:cubicBezTo>
                    <a:pt x="3151" y="270"/>
                    <a:pt x="3151" y="141"/>
                    <a:pt x="3071" y="61"/>
                  </a:cubicBezTo>
                  <a:cubicBezTo>
                    <a:pt x="3031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6800413" y="2559200"/>
              <a:ext cx="78775" cy="77800"/>
            </a:xfrm>
            <a:custGeom>
              <a:avLst/>
              <a:gdLst/>
              <a:ahLst/>
              <a:cxnLst/>
              <a:rect l="l" t="t" r="r" b="b"/>
              <a:pathLst>
                <a:path w="3151" h="3112" extrusionOk="0">
                  <a:moveTo>
                    <a:pt x="2926" y="1"/>
                  </a:moveTo>
                  <a:cubicBezTo>
                    <a:pt x="2873" y="1"/>
                    <a:pt x="2821" y="21"/>
                    <a:pt x="2781" y="61"/>
                  </a:cubicBezTo>
                  <a:lnTo>
                    <a:pt x="80" y="2762"/>
                  </a:lnTo>
                  <a:cubicBezTo>
                    <a:pt x="0" y="2842"/>
                    <a:pt x="0" y="2970"/>
                    <a:pt x="80" y="3051"/>
                  </a:cubicBezTo>
                  <a:cubicBezTo>
                    <a:pt x="120" y="3091"/>
                    <a:pt x="173" y="3112"/>
                    <a:pt x="225" y="3112"/>
                  </a:cubicBezTo>
                  <a:cubicBezTo>
                    <a:pt x="277" y="3112"/>
                    <a:pt x="330" y="3091"/>
                    <a:pt x="371" y="3051"/>
                  </a:cubicBezTo>
                  <a:lnTo>
                    <a:pt x="3070" y="351"/>
                  </a:lnTo>
                  <a:cubicBezTo>
                    <a:pt x="3150" y="271"/>
                    <a:pt x="3150" y="142"/>
                    <a:pt x="3070" y="61"/>
                  </a:cubicBezTo>
                  <a:cubicBezTo>
                    <a:pt x="3030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6798688" y="2640275"/>
              <a:ext cx="105700" cy="10225"/>
            </a:xfrm>
            <a:custGeom>
              <a:avLst/>
              <a:gdLst/>
              <a:ahLst/>
              <a:cxnLst/>
              <a:rect l="l" t="t" r="r" b="b"/>
              <a:pathLst>
                <a:path w="4228" h="409" extrusionOk="0">
                  <a:moveTo>
                    <a:pt x="205" y="1"/>
                  </a:moveTo>
                  <a:cubicBezTo>
                    <a:pt x="92" y="1"/>
                    <a:pt x="0" y="92"/>
                    <a:pt x="0" y="205"/>
                  </a:cubicBezTo>
                  <a:cubicBezTo>
                    <a:pt x="0" y="318"/>
                    <a:pt x="92" y="408"/>
                    <a:pt x="205" y="408"/>
                  </a:cubicBezTo>
                  <a:lnTo>
                    <a:pt x="4025" y="408"/>
                  </a:lnTo>
                  <a:cubicBezTo>
                    <a:pt x="4026" y="408"/>
                    <a:pt x="4028" y="408"/>
                    <a:pt x="4029" y="408"/>
                  </a:cubicBezTo>
                  <a:cubicBezTo>
                    <a:pt x="4137" y="408"/>
                    <a:pt x="4228" y="317"/>
                    <a:pt x="4228" y="205"/>
                  </a:cubicBezTo>
                  <a:cubicBezTo>
                    <a:pt x="4228" y="92"/>
                    <a:pt x="4138" y="1"/>
                    <a:pt x="4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6786788" y="2647850"/>
              <a:ext cx="78775" cy="77775"/>
            </a:xfrm>
            <a:custGeom>
              <a:avLst/>
              <a:gdLst/>
              <a:ahLst/>
              <a:cxnLst/>
              <a:rect l="l" t="t" r="r" b="b"/>
              <a:pathLst>
                <a:path w="3151" h="3111" extrusionOk="0">
                  <a:moveTo>
                    <a:pt x="224" y="1"/>
                  </a:moveTo>
                  <a:cubicBezTo>
                    <a:pt x="172" y="1"/>
                    <a:pt x="120" y="21"/>
                    <a:pt x="80" y="61"/>
                  </a:cubicBezTo>
                  <a:cubicBezTo>
                    <a:pt x="0" y="141"/>
                    <a:pt x="0" y="270"/>
                    <a:pt x="80" y="351"/>
                  </a:cubicBezTo>
                  <a:lnTo>
                    <a:pt x="2780" y="3051"/>
                  </a:lnTo>
                  <a:cubicBezTo>
                    <a:pt x="2820" y="3091"/>
                    <a:pt x="2873" y="3111"/>
                    <a:pt x="2925" y="3111"/>
                  </a:cubicBezTo>
                  <a:cubicBezTo>
                    <a:pt x="2978" y="3111"/>
                    <a:pt x="3030" y="3091"/>
                    <a:pt x="3070" y="3051"/>
                  </a:cubicBezTo>
                  <a:cubicBezTo>
                    <a:pt x="3150" y="2971"/>
                    <a:pt x="3150" y="2842"/>
                    <a:pt x="3070" y="2762"/>
                  </a:cubicBezTo>
                  <a:lnTo>
                    <a:pt x="369" y="61"/>
                  </a:lnTo>
                  <a:cubicBezTo>
                    <a:pt x="329" y="21"/>
                    <a:pt x="27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6785063" y="2643675"/>
              <a:ext cx="10225" cy="105700"/>
            </a:xfrm>
            <a:custGeom>
              <a:avLst/>
              <a:gdLst/>
              <a:ahLst/>
              <a:cxnLst/>
              <a:rect l="l" t="t" r="r" b="b"/>
              <a:pathLst>
                <a:path w="409" h="4228" extrusionOk="0">
                  <a:moveTo>
                    <a:pt x="205" y="1"/>
                  </a:moveTo>
                  <a:cubicBezTo>
                    <a:pt x="92" y="1"/>
                    <a:pt x="0" y="92"/>
                    <a:pt x="0" y="205"/>
                  </a:cubicBezTo>
                  <a:lnTo>
                    <a:pt x="0" y="4025"/>
                  </a:lnTo>
                  <a:cubicBezTo>
                    <a:pt x="0" y="4136"/>
                    <a:pt x="92" y="4228"/>
                    <a:pt x="205" y="4228"/>
                  </a:cubicBezTo>
                  <a:cubicBezTo>
                    <a:pt x="317" y="4228"/>
                    <a:pt x="408" y="4138"/>
                    <a:pt x="408" y="4025"/>
                  </a:cubicBezTo>
                  <a:lnTo>
                    <a:pt x="408" y="205"/>
                  </a:lnTo>
                  <a:cubicBezTo>
                    <a:pt x="408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6620363" y="2492250"/>
              <a:ext cx="331775" cy="291575"/>
            </a:xfrm>
            <a:custGeom>
              <a:avLst/>
              <a:gdLst/>
              <a:ahLst/>
              <a:cxnLst/>
              <a:rect l="l" t="t" r="r" b="b"/>
              <a:pathLst>
                <a:path w="13271" h="11663" extrusionOk="0">
                  <a:moveTo>
                    <a:pt x="6630" y="2611"/>
                  </a:moveTo>
                  <a:cubicBezTo>
                    <a:pt x="7864" y="2611"/>
                    <a:pt x="9045" y="3323"/>
                    <a:pt x="9578" y="4520"/>
                  </a:cubicBezTo>
                  <a:cubicBezTo>
                    <a:pt x="10301" y="6142"/>
                    <a:pt x="9570" y="8050"/>
                    <a:pt x="7947" y="8774"/>
                  </a:cubicBezTo>
                  <a:cubicBezTo>
                    <a:pt x="7523" y="8963"/>
                    <a:pt x="7078" y="9053"/>
                    <a:pt x="6641" y="9053"/>
                  </a:cubicBezTo>
                  <a:cubicBezTo>
                    <a:pt x="5407" y="9053"/>
                    <a:pt x="4226" y="8341"/>
                    <a:pt x="3693" y="7143"/>
                  </a:cubicBezTo>
                  <a:cubicBezTo>
                    <a:pt x="2971" y="5521"/>
                    <a:pt x="3703" y="3611"/>
                    <a:pt x="5324" y="2889"/>
                  </a:cubicBezTo>
                  <a:cubicBezTo>
                    <a:pt x="5748" y="2700"/>
                    <a:pt x="6192" y="2611"/>
                    <a:pt x="6630" y="2611"/>
                  </a:cubicBezTo>
                  <a:close/>
                  <a:moveTo>
                    <a:pt x="6627" y="1"/>
                  </a:moveTo>
                  <a:cubicBezTo>
                    <a:pt x="5835" y="1"/>
                    <a:pt x="5031" y="163"/>
                    <a:pt x="4262" y="506"/>
                  </a:cubicBezTo>
                  <a:cubicBezTo>
                    <a:pt x="1324" y="1815"/>
                    <a:pt x="1" y="5269"/>
                    <a:pt x="1310" y="8206"/>
                  </a:cubicBezTo>
                  <a:cubicBezTo>
                    <a:pt x="2276" y="10373"/>
                    <a:pt x="4411" y="11662"/>
                    <a:pt x="6644" y="11662"/>
                  </a:cubicBezTo>
                  <a:cubicBezTo>
                    <a:pt x="7436" y="11662"/>
                    <a:pt x="8241" y="11500"/>
                    <a:pt x="9010" y="11157"/>
                  </a:cubicBezTo>
                  <a:cubicBezTo>
                    <a:pt x="11946" y="9848"/>
                    <a:pt x="13270" y="6394"/>
                    <a:pt x="11961" y="3458"/>
                  </a:cubicBezTo>
                  <a:cubicBezTo>
                    <a:pt x="10995" y="1290"/>
                    <a:pt x="8860" y="1"/>
                    <a:pt x="66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764538" y="2442950"/>
              <a:ext cx="47775" cy="181150"/>
            </a:xfrm>
            <a:custGeom>
              <a:avLst/>
              <a:gdLst/>
              <a:ahLst/>
              <a:cxnLst/>
              <a:rect l="l" t="t" r="r" b="b"/>
              <a:pathLst>
                <a:path w="1911" h="7246" extrusionOk="0">
                  <a:moveTo>
                    <a:pt x="956" y="0"/>
                  </a:moveTo>
                  <a:cubicBezTo>
                    <a:pt x="428" y="0"/>
                    <a:pt x="0" y="212"/>
                    <a:pt x="0" y="474"/>
                  </a:cubicBezTo>
                  <a:lnTo>
                    <a:pt x="0" y="6771"/>
                  </a:lnTo>
                  <a:cubicBezTo>
                    <a:pt x="0" y="7033"/>
                    <a:pt x="428" y="7246"/>
                    <a:pt x="956" y="7246"/>
                  </a:cubicBezTo>
                  <a:cubicBezTo>
                    <a:pt x="1484" y="7246"/>
                    <a:pt x="1910" y="7033"/>
                    <a:pt x="1910" y="6771"/>
                  </a:cubicBezTo>
                  <a:lnTo>
                    <a:pt x="1910" y="474"/>
                  </a:lnTo>
                  <a:cubicBezTo>
                    <a:pt x="1910" y="212"/>
                    <a:pt x="1484" y="0"/>
                    <a:pt x="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758963" y="2431000"/>
              <a:ext cx="56450" cy="56425"/>
            </a:xfrm>
            <a:custGeom>
              <a:avLst/>
              <a:gdLst/>
              <a:ahLst/>
              <a:cxnLst/>
              <a:rect l="l" t="t" r="r" b="b"/>
              <a:pathLst>
                <a:path w="2258" h="2257" extrusionOk="0">
                  <a:moveTo>
                    <a:pt x="1129" y="0"/>
                  </a:moveTo>
                  <a:cubicBezTo>
                    <a:pt x="505" y="0"/>
                    <a:pt x="0" y="504"/>
                    <a:pt x="0" y="1129"/>
                  </a:cubicBezTo>
                  <a:cubicBezTo>
                    <a:pt x="0" y="1753"/>
                    <a:pt x="507" y="2256"/>
                    <a:pt x="1129" y="2256"/>
                  </a:cubicBezTo>
                  <a:cubicBezTo>
                    <a:pt x="1751" y="2256"/>
                    <a:pt x="2258" y="1750"/>
                    <a:pt x="2258" y="1129"/>
                  </a:cubicBezTo>
                  <a:cubicBezTo>
                    <a:pt x="2258" y="505"/>
                    <a:pt x="1751" y="0"/>
                    <a:pt x="1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757713" y="2604350"/>
              <a:ext cx="63675" cy="63675"/>
            </a:xfrm>
            <a:custGeom>
              <a:avLst/>
              <a:gdLst/>
              <a:ahLst/>
              <a:cxnLst/>
              <a:rect l="l" t="t" r="r" b="b"/>
              <a:pathLst>
                <a:path w="2547" h="2547" extrusionOk="0">
                  <a:moveTo>
                    <a:pt x="1273" y="0"/>
                  </a:moveTo>
                  <a:cubicBezTo>
                    <a:pt x="571" y="0"/>
                    <a:pt x="0" y="571"/>
                    <a:pt x="0" y="1273"/>
                  </a:cubicBezTo>
                  <a:cubicBezTo>
                    <a:pt x="0" y="1977"/>
                    <a:pt x="571" y="2546"/>
                    <a:pt x="1273" y="2546"/>
                  </a:cubicBezTo>
                  <a:cubicBezTo>
                    <a:pt x="1976" y="2546"/>
                    <a:pt x="2546" y="1977"/>
                    <a:pt x="2546" y="1273"/>
                  </a:cubicBezTo>
                  <a:cubicBezTo>
                    <a:pt x="2546" y="569"/>
                    <a:pt x="1976" y="0"/>
                    <a:pt x="1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579038" y="1203475"/>
              <a:ext cx="66775" cy="51825"/>
            </a:xfrm>
            <a:custGeom>
              <a:avLst/>
              <a:gdLst/>
              <a:ahLst/>
              <a:cxnLst/>
              <a:rect l="l" t="t" r="r" b="b"/>
              <a:pathLst>
                <a:path w="2671" h="2073" extrusionOk="0">
                  <a:moveTo>
                    <a:pt x="1336" y="0"/>
                  </a:moveTo>
                  <a:cubicBezTo>
                    <a:pt x="2" y="2"/>
                    <a:pt x="0" y="2073"/>
                    <a:pt x="1336" y="2073"/>
                  </a:cubicBezTo>
                  <a:cubicBezTo>
                    <a:pt x="2668" y="2073"/>
                    <a:pt x="2671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665963" y="1249275"/>
              <a:ext cx="50100" cy="38900"/>
            </a:xfrm>
            <a:custGeom>
              <a:avLst/>
              <a:gdLst/>
              <a:ahLst/>
              <a:cxnLst/>
              <a:rect l="l" t="t" r="r" b="b"/>
              <a:pathLst>
                <a:path w="2004" h="1556" extrusionOk="0">
                  <a:moveTo>
                    <a:pt x="1002" y="1"/>
                  </a:moveTo>
                  <a:cubicBezTo>
                    <a:pt x="2" y="1"/>
                    <a:pt x="1" y="1556"/>
                    <a:pt x="1002" y="1556"/>
                  </a:cubicBezTo>
                  <a:cubicBezTo>
                    <a:pt x="2002" y="1556"/>
                    <a:pt x="2004" y="1"/>
                    <a:pt x="1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873263" y="2047225"/>
              <a:ext cx="45975" cy="38825"/>
            </a:xfrm>
            <a:custGeom>
              <a:avLst/>
              <a:gdLst/>
              <a:ahLst/>
              <a:cxnLst/>
              <a:rect l="l" t="t" r="r" b="b"/>
              <a:pathLst>
                <a:path w="1839" h="1553" extrusionOk="0">
                  <a:moveTo>
                    <a:pt x="797" y="0"/>
                  </a:moveTo>
                  <a:cubicBezTo>
                    <a:pt x="391" y="0"/>
                    <a:pt x="0" y="358"/>
                    <a:pt x="20" y="776"/>
                  </a:cubicBezTo>
                  <a:cubicBezTo>
                    <a:pt x="40" y="1196"/>
                    <a:pt x="362" y="1552"/>
                    <a:pt x="797" y="1552"/>
                  </a:cubicBezTo>
                  <a:lnTo>
                    <a:pt x="1043" y="1552"/>
                  </a:lnTo>
                  <a:cubicBezTo>
                    <a:pt x="1449" y="1552"/>
                    <a:pt x="1838" y="1195"/>
                    <a:pt x="1820" y="776"/>
                  </a:cubicBezTo>
                  <a:cubicBezTo>
                    <a:pt x="1801" y="355"/>
                    <a:pt x="1478" y="0"/>
                    <a:pt x="1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1" name="Google Shape;301;p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03" name="Google Shape;303;p5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04" name="Google Shape;304;p5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5" name="Google Shape;305;p5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06" name="Google Shape;306;p5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5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5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5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5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5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12" name="Google Shape;312;p5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313" name="Google Shape;313;p5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4" name="Google Shape;314;p5"/>
          <p:cNvSpPr txBox="1">
            <a:spLocks noGrp="1"/>
          </p:cNvSpPr>
          <p:nvPr>
            <p:ph type="subTitle" idx="1"/>
          </p:nvPr>
        </p:nvSpPr>
        <p:spPr>
          <a:xfrm>
            <a:off x="1359525" y="1645625"/>
            <a:ext cx="2907600" cy="463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315" name="Google Shape;315;p5"/>
          <p:cNvSpPr txBox="1">
            <a:spLocks noGrp="1"/>
          </p:cNvSpPr>
          <p:nvPr>
            <p:ph type="subTitle" idx="2"/>
          </p:nvPr>
        </p:nvSpPr>
        <p:spPr>
          <a:xfrm>
            <a:off x="4876875" y="3506050"/>
            <a:ext cx="2907600" cy="463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316" name="Google Shape;316;p5"/>
          <p:cNvSpPr txBox="1">
            <a:spLocks noGrp="1"/>
          </p:cNvSpPr>
          <p:nvPr>
            <p:ph type="subTitle" idx="3"/>
          </p:nvPr>
        </p:nvSpPr>
        <p:spPr>
          <a:xfrm>
            <a:off x="1359525" y="2108625"/>
            <a:ext cx="2907600" cy="6381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5"/>
          <p:cNvSpPr txBox="1">
            <a:spLocks noGrp="1"/>
          </p:cNvSpPr>
          <p:nvPr>
            <p:ph type="subTitle" idx="4"/>
          </p:nvPr>
        </p:nvSpPr>
        <p:spPr>
          <a:xfrm>
            <a:off x="4876875" y="3969050"/>
            <a:ext cx="2907600" cy="6381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6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22" name="Google Shape;322;p6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23" name="Google Shape;323;p6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4" name="Google Shape;324;p6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25" name="Google Shape;325;p6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6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6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6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6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6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31" name="Google Shape;331;p6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332" name="Google Shape;332;p6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37" name="Google Shape;337;p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38" name="Google Shape;338;p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40" name="Google Shape;340;p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46" name="Google Shape;346;p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347" name="Google Shape;347;p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8" name="Google Shape;348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7"/>
          <p:cNvSpPr txBox="1">
            <a:spLocks noGrp="1"/>
          </p:cNvSpPr>
          <p:nvPr>
            <p:ph type="subTitle" idx="1"/>
          </p:nvPr>
        </p:nvSpPr>
        <p:spPr>
          <a:xfrm>
            <a:off x="1383650" y="2639606"/>
            <a:ext cx="2907600" cy="10521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ONE_COLUMN_TEXT_1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1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0" name="Google Shape;820;p1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821" name="Google Shape;821;p1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822" name="Google Shape;822;p1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3" name="Google Shape;823;p1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824" name="Google Shape;824;p1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825;p1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1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827;p1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828;p1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829;p1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30" name="Google Shape;830;p1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831" name="Google Shape;831;p1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32" name="Google Shape;832;p17"/>
          <p:cNvSpPr txBox="1">
            <a:spLocks noGrp="1"/>
          </p:cNvSpPr>
          <p:nvPr>
            <p:ph type="subTitle" idx="1"/>
          </p:nvPr>
        </p:nvSpPr>
        <p:spPr>
          <a:xfrm>
            <a:off x="1272075" y="2229875"/>
            <a:ext cx="3201000" cy="1717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3" name="Google Shape;833;p17"/>
          <p:cNvSpPr txBox="1">
            <a:spLocks noGrp="1"/>
          </p:cNvSpPr>
          <p:nvPr>
            <p:ph type="subTitle" idx="2"/>
          </p:nvPr>
        </p:nvSpPr>
        <p:spPr>
          <a:xfrm>
            <a:off x="4964325" y="2654613"/>
            <a:ext cx="2907600" cy="863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2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2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8" name="Google Shape;1078;p2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079" name="Google Shape;1079;p25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0" name="Google Shape;1080;p25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081" name="Google Shape;1081;p25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87" name="Google Shape;1087;p25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88" name="Google Shape;1088;p25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1089" name="Google Shape;1089;p2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25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1113" name="Google Shape;1113;p25"/>
            <p:cNvSpPr/>
            <p:nvPr/>
          </p:nvSpPr>
          <p:spPr>
            <a:xfrm>
              <a:off x="5720325" y="1250450"/>
              <a:ext cx="1103225" cy="551600"/>
            </a:xfrm>
            <a:custGeom>
              <a:avLst/>
              <a:gdLst/>
              <a:ahLst/>
              <a:cxnLst/>
              <a:rect l="l" t="t" r="r" b="b"/>
              <a:pathLst>
                <a:path w="44129" h="22064" extrusionOk="0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5"/>
            <p:cNvSpPr/>
            <p:nvPr/>
          </p:nvSpPr>
          <p:spPr>
            <a:xfrm>
              <a:off x="5822600" y="2122000"/>
              <a:ext cx="898725" cy="38425"/>
            </a:xfrm>
            <a:custGeom>
              <a:avLst/>
              <a:gdLst/>
              <a:ahLst/>
              <a:cxnLst/>
              <a:rect l="l" t="t" r="r" b="b"/>
              <a:pathLst>
                <a:path w="35949" h="1537" extrusionOk="0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5"/>
            <p:cNvSpPr/>
            <p:nvPr/>
          </p:nvSpPr>
          <p:spPr>
            <a:xfrm>
              <a:off x="5985075" y="2273275"/>
              <a:ext cx="573750" cy="29675"/>
            </a:xfrm>
            <a:custGeom>
              <a:avLst/>
              <a:gdLst/>
              <a:ahLst/>
              <a:cxnLst/>
              <a:rect l="l" t="t" r="r" b="b"/>
              <a:pathLst>
                <a:path w="22950" h="1187" extrusionOk="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5"/>
            <p:cNvSpPr/>
            <p:nvPr/>
          </p:nvSpPr>
          <p:spPr>
            <a:xfrm>
              <a:off x="5898675" y="2208175"/>
              <a:ext cx="746500" cy="28125"/>
            </a:xfrm>
            <a:custGeom>
              <a:avLst/>
              <a:gdLst/>
              <a:ahLst/>
              <a:cxnLst/>
              <a:rect l="l" t="t" r="r" b="b"/>
              <a:pathLst>
                <a:path w="29860" h="1125" extrusionOk="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5"/>
            <p:cNvSpPr/>
            <p:nvPr/>
          </p:nvSpPr>
          <p:spPr>
            <a:xfrm>
              <a:off x="5725875" y="1880175"/>
              <a:ext cx="1092175" cy="54600"/>
            </a:xfrm>
            <a:custGeom>
              <a:avLst/>
              <a:gdLst/>
              <a:ahLst/>
              <a:cxnLst/>
              <a:rect l="l" t="t" r="r" b="b"/>
              <a:pathLst>
                <a:path w="43687" h="2184" extrusionOk="0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5"/>
            <p:cNvSpPr/>
            <p:nvPr/>
          </p:nvSpPr>
          <p:spPr>
            <a:xfrm>
              <a:off x="5762450" y="2013750"/>
              <a:ext cx="1019000" cy="45250"/>
            </a:xfrm>
            <a:custGeom>
              <a:avLst/>
              <a:gdLst/>
              <a:ahLst/>
              <a:cxnLst/>
              <a:rect l="l" t="t" r="r" b="b"/>
              <a:pathLst>
                <a:path w="40760" h="1810" extrusionOk="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5"/>
            <p:cNvSpPr/>
            <p:nvPr/>
          </p:nvSpPr>
          <p:spPr>
            <a:xfrm>
              <a:off x="6109250" y="2329250"/>
              <a:ext cx="325425" cy="24400"/>
            </a:xfrm>
            <a:custGeom>
              <a:avLst/>
              <a:gdLst/>
              <a:ahLst/>
              <a:cxnLst/>
              <a:rect l="l" t="t" r="r" b="b"/>
              <a:pathLst>
                <a:path w="13017" h="976" extrusionOk="0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8" r:id="rId6"/>
    <p:sldLayoutId id="2147483663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2"/>
          <p:cNvSpPr txBox="1">
            <a:spLocks noGrp="1"/>
          </p:cNvSpPr>
          <p:nvPr>
            <p:ph type="ctrTitle"/>
          </p:nvPr>
        </p:nvSpPr>
        <p:spPr>
          <a:xfrm>
            <a:off x="1255242" y="895730"/>
            <a:ext cx="6505500" cy="18042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latin typeface="+mn-lt"/>
                <a:cs typeface="Times New Roman" panose="02020603050405020304" pitchFamily="18" charset="0"/>
                <a:sym typeface="Zen Dots"/>
              </a:rPr>
              <a:t> </a:t>
            </a:r>
            <a:r>
              <a:rPr lang="en-US" sz="40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b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sz="2400" dirty="0">
              <a:solidFill>
                <a:schemeClr val="dk2"/>
              </a:solidFill>
              <a:latin typeface="+mn-lt"/>
              <a:sym typeface="Zen Dots"/>
            </a:endParaRPr>
          </a:p>
        </p:txBody>
      </p:sp>
      <p:sp>
        <p:nvSpPr>
          <p:cNvPr id="1262" name="Google Shape;1262;p32"/>
          <p:cNvSpPr txBox="1">
            <a:spLocks noGrp="1"/>
          </p:cNvSpPr>
          <p:nvPr>
            <p:ph type="subTitle" idx="1"/>
          </p:nvPr>
        </p:nvSpPr>
        <p:spPr>
          <a:xfrm>
            <a:off x="5809500" y="2919261"/>
            <a:ext cx="3334500" cy="4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rgbClr val="FFC000"/>
                </a:solidFill>
                <a:latin typeface="+mn-lt"/>
              </a:rPr>
              <a:t>NHÓM</a:t>
            </a:r>
            <a:r>
              <a:rPr lang="en-US" sz="2800" b="1" dirty="0">
                <a:solidFill>
                  <a:srgbClr val="FFC000"/>
                </a:solidFill>
                <a:latin typeface="+mn-lt"/>
              </a:rPr>
              <a:t> 10</a:t>
            </a:r>
            <a:r>
              <a:rPr lang="en-US" dirty="0">
                <a:solidFill>
                  <a:srgbClr val="FFC000"/>
                </a:solidFill>
                <a:latin typeface="+mn-lt"/>
              </a:rPr>
              <a:t> </a:t>
            </a:r>
            <a:endParaRPr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39434" y="2407638"/>
            <a:ext cx="2776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tx2"/>
                </a:solidFill>
                <a:latin typeface="+mn-lt"/>
              </a:rPr>
              <a:t>Thiết</a:t>
            </a:r>
            <a:r>
              <a:rPr lang="en-US" sz="320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+mn-lt"/>
              </a:rPr>
              <a:t>kế</a:t>
            </a:r>
            <a:r>
              <a:rPr lang="en-US" sz="3200" dirty="0">
                <a:solidFill>
                  <a:schemeClr val="tx2"/>
                </a:solidFill>
                <a:latin typeface="+mn-lt"/>
              </a:rPr>
              <a:t> web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03;p57"/>
          <p:cNvSpPr txBox="1">
            <a:spLocks/>
          </p:cNvSpPr>
          <p:nvPr/>
        </p:nvSpPr>
        <p:spPr>
          <a:xfrm>
            <a:off x="1402671" y="1748901"/>
            <a:ext cx="5566972" cy="1260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algn="ctr"/>
            <a:r>
              <a:rPr lang="en-US" sz="54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91009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5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</a:t>
            </a:r>
            <a:r>
              <a:rPr lang="vi-V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hóm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C9EF87-4B47-79BE-7926-C1CDD093EBE5}"/>
              </a:ext>
            </a:extLst>
          </p:cNvPr>
          <p:cNvGrpSpPr/>
          <p:nvPr/>
        </p:nvGrpSpPr>
        <p:grpSpPr>
          <a:xfrm>
            <a:off x="589560" y="1432525"/>
            <a:ext cx="1749601" cy="2627714"/>
            <a:chOff x="554400" y="1444400"/>
            <a:chExt cx="1749601" cy="2627714"/>
          </a:xfrm>
        </p:grpSpPr>
        <p:grpSp>
          <p:nvGrpSpPr>
            <p:cNvPr id="2531" name="Google Shape;2531;p55"/>
            <p:cNvGrpSpPr/>
            <p:nvPr/>
          </p:nvGrpSpPr>
          <p:grpSpPr>
            <a:xfrm>
              <a:off x="775404" y="2269238"/>
              <a:ext cx="1307592" cy="1238726"/>
              <a:chOff x="5072850" y="1998050"/>
              <a:chExt cx="2813403" cy="1594500"/>
            </a:xfrm>
          </p:grpSpPr>
          <p:sp>
            <p:nvSpPr>
              <p:cNvPr id="2532" name="Google Shape;2532;p55"/>
              <p:cNvSpPr/>
              <p:nvPr/>
            </p:nvSpPr>
            <p:spPr>
              <a:xfrm>
                <a:off x="5072853" y="2216150"/>
                <a:ext cx="2813400" cy="1376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55"/>
              <p:cNvSpPr/>
              <p:nvPr/>
            </p:nvSpPr>
            <p:spPr>
              <a:xfrm>
                <a:off x="5072850" y="1998050"/>
                <a:ext cx="28134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4" name="Google Shape;2534;p55"/>
            <p:cNvSpPr/>
            <p:nvPr/>
          </p:nvSpPr>
          <p:spPr>
            <a:xfrm>
              <a:off x="554401" y="1692765"/>
              <a:ext cx="1749600" cy="463199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5"/>
            <p:cNvSpPr/>
            <p:nvPr/>
          </p:nvSpPr>
          <p:spPr>
            <a:xfrm>
              <a:off x="595533" y="3695084"/>
              <a:ext cx="1708467" cy="37703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5"/>
            <p:cNvSpPr txBox="1"/>
            <p:nvPr/>
          </p:nvSpPr>
          <p:spPr>
            <a:xfrm>
              <a:off x="554400" y="1674970"/>
              <a:ext cx="1749600" cy="463200"/>
            </a:xfrm>
            <a:prstGeom prst="rect">
              <a:avLst/>
            </a:prstGeom>
            <a:noFill/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300" b="1" dirty="0">
                  <a:solidFill>
                    <a:srgbClr val="F673A9"/>
                  </a:solidFill>
                  <a:latin typeface="Times New Roman" panose="02020603050405020304" pitchFamily="18" charset="0"/>
                  <a:ea typeface="Zen Dots"/>
                  <a:cs typeface="Times New Roman" panose="02020603050405020304" pitchFamily="18" charset="0"/>
                  <a:sym typeface="Zen Dots"/>
                </a:rPr>
                <a:t>Nguyễn </a:t>
              </a:r>
              <a:r>
                <a:rPr lang="en-US" sz="1300" b="1" dirty="0" err="1">
                  <a:solidFill>
                    <a:srgbClr val="F673A9"/>
                  </a:solidFill>
                  <a:latin typeface="Times New Roman" panose="02020603050405020304" pitchFamily="18" charset="0"/>
                  <a:ea typeface="Zen Dots"/>
                  <a:cs typeface="Times New Roman" panose="02020603050405020304" pitchFamily="18" charset="0"/>
                  <a:sym typeface="Zen Dots"/>
                </a:rPr>
                <a:t>Hữu</a:t>
              </a:r>
              <a:r>
                <a:rPr lang="en-US" sz="1300" b="1" dirty="0">
                  <a:solidFill>
                    <a:srgbClr val="F673A9"/>
                  </a:solidFill>
                  <a:latin typeface="Times New Roman" panose="02020603050405020304" pitchFamily="18" charset="0"/>
                  <a:ea typeface="Zen Dots"/>
                  <a:cs typeface="Times New Roman" panose="02020603050405020304" pitchFamily="18" charset="0"/>
                  <a:sym typeface="Zen Dots"/>
                </a:rPr>
                <a:t> Đại</a:t>
              </a:r>
              <a:endParaRPr sz="1300" b="1" dirty="0">
                <a:solidFill>
                  <a:srgbClr val="F673A9"/>
                </a:solidFill>
                <a:latin typeface="Times New Roman" panose="02020603050405020304" pitchFamily="18" charset="0"/>
                <a:ea typeface="Zen Dots"/>
                <a:cs typeface="Times New Roman" panose="02020603050405020304" pitchFamily="18" charset="0"/>
                <a:sym typeface="Zen Dots"/>
              </a:endParaRPr>
            </a:p>
          </p:txBody>
        </p:sp>
        <p:sp>
          <p:nvSpPr>
            <p:cNvPr id="2538" name="Google Shape;2538;p55"/>
            <p:cNvSpPr txBox="1"/>
            <p:nvPr/>
          </p:nvSpPr>
          <p:spPr>
            <a:xfrm>
              <a:off x="595533" y="3689414"/>
              <a:ext cx="1708467" cy="382700"/>
            </a:xfrm>
            <a:prstGeom prst="rect">
              <a:avLst/>
            </a:prstGeom>
            <a:noFill/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>
                <a:spcAft>
                  <a:spcPts val="1600"/>
                </a:spcAft>
              </a:pPr>
              <a:r>
                <a:rPr lang="vi-VN" dirty="0">
                  <a:solidFill>
                    <a:srgbClr val="FFFFFF"/>
                  </a:solidFill>
                  <a:latin typeface="Anaheim"/>
                  <a:ea typeface="Anaheim"/>
                  <a:cs typeface="Anaheim"/>
                  <a:sym typeface="Anaheim"/>
                </a:rPr>
                <a:t>2001207444</a:t>
              </a:r>
              <a:endParaRPr lang="vi-VN" b="1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grpSp>
          <p:nvGrpSpPr>
            <p:cNvPr id="2539" name="Google Shape;2539;p55"/>
            <p:cNvGrpSpPr/>
            <p:nvPr/>
          </p:nvGrpSpPr>
          <p:grpSpPr>
            <a:xfrm>
              <a:off x="554400" y="1444400"/>
              <a:ext cx="1749600" cy="218100"/>
              <a:chOff x="1290775" y="1427525"/>
              <a:chExt cx="2295000" cy="218100"/>
            </a:xfrm>
          </p:grpSpPr>
          <p:sp>
            <p:nvSpPr>
              <p:cNvPr id="2540" name="Google Shape;2540;p55"/>
              <p:cNvSpPr/>
              <p:nvPr/>
            </p:nvSpPr>
            <p:spPr>
              <a:xfrm>
                <a:off x="1290775" y="1427525"/>
                <a:ext cx="2295000" cy="218100"/>
              </a:xfrm>
              <a:prstGeom prst="rect">
                <a:avLst/>
              </a:prstGeom>
              <a:solidFill>
                <a:srgbClr val="ECE5B4"/>
              </a:solidFill>
              <a:ln w="9525" cap="flat" cmpd="sng">
                <a:solidFill>
                  <a:srgbClr val="ECE5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55"/>
              <p:cNvSpPr/>
              <p:nvPr/>
            </p:nvSpPr>
            <p:spPr>
              <a:xfrm>
                <a:off x="1405200" y="1486450"/>
                <a:ext cx="100200" cy="100200"/>
              </a:xfrm>
              <a:prstGeom prst="ellipse">
                <a:avLst/>
              </a:prstGeom>
              <a:solidFill>
                <a:srgbClr val="2F2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55"/>
              <p:cNvSpPr/>
              <p:nvPr/>
            </p:nvSpPr>
            <p:spPr>
              <a:xfrm>
                <a:off x="1588650" y="1486450"/>
                <a:ext cx="100200" cy="100200"/>
              </a:xfrm>
              <a:prstGeom prst="ellipse">
                <a:avLst/>
              </a:prstGeom>
              <a:solidFill>
                <a:srgbClr val="2F2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55"/>
              <p:cNvSpPr/>
              <p:nvPr/>
            </p:nvSpPr>
            <p:spPr>
              <a:xfrm>
                <a:off x="1772100" y="1486450"/>
                <a:ext cx="100200" cy="100200"/>
              </a:xfrm>
              <a:prstGeom prst="ellipse">
                <a:avLst/>
              </a:prstGeom>
              <a:solidFill>
                <a:srgbClr val="2F2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544" name="Google Shape;2544;p55"/>
            <p:cNvPicPr preferRelativeResize="0"/>
            <p:nvPr/>
          </p:nvPicPr>
          <p:blipFill rotWithShape="1">
            <a:blip r:embed="rId3"/>
            <a:srcRect l="500" t="11412" r="4791" b="9181"/>
            <a:stretch/>
          </p:blipFill>
          <p:spPr>
            <a:xfrm>
              <a:off x="775403" y="2453141"/>
              <a:ext cx="1307592" cy="104035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pic>
          <p:nvPicPr>
            <p:cNvPr id="2546" name="Google Shape;2546;p55"/>
            <p:cNvPicPr preferRelativeResize="0"/>
            <p:nvPr/>
          </p:nvPicPr>
          <p:blipFill>
            <a:blip r:embed="rId4">
              <a:alphaModFix amt="14000"/>
            </a:blip>
            <a:stretch>
              <a:fillRect/>
            </a:stretch>
          </p:blipFill>
          <p:spPr>
            <a:xfrm>
              <a:off x="775403" y="2453141"/>
              <a:ext cx="1321668" cy="10548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4F01039-15E1-131D-0606-4EA5DDE049D3}"/>
              </a:ext>
            </a:extLst>
          </p:cNvPr>
          <p:cNvGrpSpPr/>
          <p:nvPr/>
        </p:nvGrpSpPr>
        <p:grpSpPr>
          <a:xfrm>
            <a:off x="2551267" y="1432525"/>
            <a:ext cx="1930392" cy="2627714"/>
            <a:chOff x="2485200" y="1445600"/>
            <a:chExt cx="1749601" cy="2627714"/>
          </a:xfrm>
        </p:grpSpPr>
        <p:grpSp>
          <p:nvGrpSpPr>
            <p:cNvPr id="48" name="Google Shape;2531;p55">
              <a:extLst>
                <a:ext uri="{FF2B5EF4-FFF2-40B4-BE49-F238E27FC236}">
                  <a16:creationId xmlns:a16="http://schemas.microsoft.com/office/drawing/2014/main" id="{57FA96CA-3E51-07BC-9077-9FC0BD989114}"/>
                </a:ext>
              </a:extLst>
            </p:cNvPr>
            <p:cNvGrpSpPr/>
            <p:nvPr/>
          </p:nvGrpSpPr>
          <p:grpSpPr>
            <a:xfrm>
              <a:off x="2706204" y="2270438"/>
              <a:ext cx="1307592" cy="1238726"/>
              <a:chOff x="5072850" y="1998050"/>
              <a:chExt cx="2813403" cy="1594500"/>
            </a:xfrm>
          </p:grpSpPr>
          <p:sp>
            <p:nvSpPr>
              <p:cNvPr id="49" name="Google Shape;2532;p55">
                <a:extLst>
                  <a:ext uri="{FF2B5EF4-FFF2-40B4-BE49-F238E27FC236}">
                    <a16:creationId xmlns:a16="http://schemas.microsoft.com/office/drawing/2014/main" id="{73A22ED8-8191-3A69-6BD3-35A299C9B2CC}"/>
                  </a:ext>
                </a:extLst>
              </p:cNvPr>
              <p:cNvSpPr/>
              <p:nvPr/>
            </p:nvSpPr>
            <p:spPr>
              <a:xfrm>
                <a:off x="5072853" y="2216150"/>
                <a:ext cx="2813400" cy="1376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533;p55">
                <a:extLst>
                  <a:ext uri="{FF2B5EF4-FFF2-40B4-BE49-F238E27FC236}">
                    <a16:creationId xmlns:a16="http://schemas.microsoft.com/office/drawing/2014/main" id="{1D6AD42A-E678-BFF5-6134-ABCC68D782B4}"/>
                  </a:ext>
                </a:extLst>
              </p:cNvPr>
              <p:cNvSpPr/>
              <p:nvPr/>
            </p:nvSpPr>
            <p:spPr>
              <a:xfrm>
                <a:off x="5072850" y="1998050"/>
                <a:ext cx="28134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" name="Google Shape;2534;p55">
              <a:extLst>
                <a:ext uri="{FF2B5EF4-FFF2-40B4-BE49-F238E27FC236}">
                  <a16:creationId xmlns:a16="http://schemas.microsoft.com/office/drawing/2014/main" id="{28D91229-AE56-35F6-3FFC-0A9C9068B131}"/>
                </a:ext>
              </a:extLst>
            </p:cNvPr>
            <p:cNvSpPr/>
            <p:nvPr/>
          </p:nvSpPr>
          <p:spPr>
            <a:xfrm>
              <a:off x="2485201" y="1693965"/>
              <a:ext cx="1749600" cy="463199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36;p55">
              <a:extLst>
                <a:ext uri="{FF2B5EF4-FFF2-40B4-BE49-F238E27FC236}">
                  <a16:creationId xmlns:a16="http://schemas.microsoft.com/office/drawing/2014/main" id="{5863CACE-83CF-0C6B-4F79-546A18450F37}"/>
                </a:ext>
              </a:extLst>
            </p:cNvPr>
            <p:cNvSpPr/>
            <p:nvPr/>
          </p:nvSpPr>
          <p:spPr>
            <a:xfrm>
              <a:off x="2526333" y="3696284"/>
              <a:ext cx="1708467" cy="37703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537;p55">
              <a:extLst>
                <a:ext uri="{FF2B5EF4-FFF2-40B4-BE49-F238E27FC236}">
                  <a16:creationId xmlns:a16="http://schemas.microsoft.com/office/drawing/2014/main" id="{20C5B7EC-3567-5F76-6062-403EF57F0ED2}"/>
                </a:ext>
              </a:extLst>
            </p:cNvPr>
            <p:cNvSpPr txBox="1"/>
            <p:nvPr/>
          </p:nvSpPr>
          <p:spPr>
            <a:xfrm>
              <a:off x="2485200" y="1683106"/>
              <a:ext cx="1749600" cy="463200"/>
            </a:xfrm>
            <a:prstGeom prst="rect">
              <a:avLst/>
            </a:prstGeom>
            <a:noFill/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300" b="1" dirty="0" err="1">
                  <a:solidFill>
                    <a:srgbClr val="F673A9"/>
                  </a:solidFill>
                  <a:latin typeface="Times New Roman" panose="02020603050405020304" pitchFamily="18" charset="0"/>
                  <a:ea typeface="Zen Dots"/>
                  <a:cs typeface="Times New Roman" panose="02020603050405020304" pitchFamily="18" charset="0"/>
                  <a:sym typeface="Zen Dots"/>
                </a:rPr>
                <a:t>Huỳnh</a:t>
              </a:r>
              <a:r>
                <a:rPr lang="en-US" sz="1300" b="1" dirty="0">
                  <a:solidFill>
                    <a:srgbClr val="F673A9"/>
                  </a:solidFill>
                  <a:latin typeface="Times New Roman" panose="02020603050405020304" pitchFamily="18" charset="0"/>
                  <a:ea typeface="Zen Dots"/>
                  <a:cs typeface="Times New Roman" panose="02020603050405020304" pitchFamily="18" charset="0"/>
                  <a:sym typeface="Zen Dots"/>
                </a:rPr>
                <a:t> Long </a:t>
              </a:r>
              <a:r>
                <a:rPr lang="en-US" sz="1300" b="1" dirty="0" err="1">
                  <a:solidFill>
                    <a:srgbClr val="F673A9"/>
                  </a:solidFill>
                  <a:latin typeface="Times New Roman" panose="02020603050405020304" pitchFamily="18" charset="0"/>
                  <a:ea typeface="Zen Dots"/>
                  <a:cs typeface="Times New Roman" panose="02020603050405020304" pitchFamily="18" charset="0"/>
                  <a:sym typeface="Zen Dots"/>
                </a:rPr>
                <a:t>Thiên</a:t>
              </a:r>
              <a:r>
                <a:rPr lang="en-US" sz="1300" b="1" dirty="0">
                  <a:solidFill>
                    <a:srgbClr val="F673A9"/>
                  </a:solidFill>
                  <a:latin typeface="Times New Roman" panose="02020603050405020304" pitchFamily="18" charset="0"/>
                  <a:ea typeface="Zen Dots"/>
                  <a:cs typeface="Times New Roman" panose="02020603050405020304" pitchFamily="18" charset="0"/>
                  <a:sym typeface="Zen Dots"/>
                </a:rPr>
                <a:t> </a:t>
              </a:r>
              <a:r>
                <a:rPr lang="en-US" sz="1300" b="1" dirty="0" err="1">
                  <a:solidFill>
                    <a:srgbClr val="F673A9"/>
                  </a:solidFill>
                  <a:latin typeface="Times New Roman" panose="02020603050405020304" pitchFamily="18" charset="0"/>
                  <a:ea typeface="Zen Dots"/>
                  <a:cs typeface="Times New Roman" panose="02020603050405020304" pitchFamily="18" charset="0"/>
                  <a:sym typeface="Zen Dots"/>
                </a:rPr>
                <a:t>Nhật</a:t>
              </a:r>
              <a:endParaRPr sz="1300" b="1" dirty="0">
                <a:solidFill>
                  <a:srgbClr val="F673A9"/>
                </a:solidFill>
                <a:latin typeface="Times New Roman" panose="02020603050405020304" pitchFamily="18" charset="0"/>
                <a:ea typeface="Zen Dots"/>
                <a:cs typeface="Times New Roman" panose="02020603050405020304" pitchFamily="18" charset="0"/>
                <a:sym typeface="Zen Dots"/>
              </a:endParaRPr>
            </a:p>
          </p:txBody>
        </p:sp>
        <p:sp>
          <p:nvSpPr>
            <p:cNvPr id="54" name="Google Shape;2538;p55">
              <a:extLst>
                <a:ext uri="{FF2B5EF4-FFF2-40B4-BE49-F238E27FC236}">
                  <a16:creationId xmlns:a16="http://schemas.microsoft.com/office/drawing/2014/main" id="{DF119BD3-E4D7-1EDF-A7D3-9EED8EC5B114}"/>
                </a:ext>
              </a:extLst>
            </p:cNvPr>
            <p:cNvSpPr txBox="1"/>
            <p:nvPr/>
          </p:nvSpPr>
          <p:spPr>
            <a:xfrm>
              <a:off x="2526333" y="3690614"/>
              <a:ext cx="1708467" cy="382700"/>
            </a:xfrm>
            <a:prstGeom prst="rect">
              <a:avLst/>
            </a:prstGeom>
            <a:noFill/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>
                <a:spcAft>
                  <a:spcPts val="1600"/>
                </a:spcAft>
              </a:pPr>
              <a:r>
                <a:rPr lang="vi-VN" dirty="0">
                  <a:solidFill>
                    <a:srgbClr val="FFFFFF"/>
                  </a:solidFill>
                  <a:latin typeface="Anaheim"/>
                  <a:ea typeface="Anaheim"/>
                  <a:cs typeface="Anaheim"/>
                  <a:sym typeface="Anaheim"/>
                </a:rPr>
                <a:t>2001202180</a:t>
              </a:r>
              <a:endParaRPr b="1" dirty="0">
                <a:solidFill>
                  <a:srgbClr val="FFFFFF"/>
                </a:solidFill>
                <a:latin typeface="Anaheim" panose="020B0604020202020204" charset="0"/>
                <a:ea typeface="Anaheim"/>
                <a:cs typeface="Anaheim"/>
                <a:sym typeface="Anaheim"/>
              </a:endParaRPr>
            </a:p>
          </p:txBody>
        </p:sp>
        <p:grpSp>
          <p:nvGrpSpPr>
            <p:cNvPr id="55" name="Google Shape;2539;p55">
              <a:extLst>
                <a:ext uri="{FF2B5EF4-FFF2-40B4-BE49-F238E27FC236}">
                  <a16:creationId xmlns:a16="http://schemas.microsoft.com/office/drawing/2014/main" id="{F4F6BCC4-2BEB-61C2-76B9-7308CB5C2C44}"/>
                </a:ext>
              </a:extLst>
            </p:cNvPr>
            <p:cNvGrpSpPr/>
            <p:nvPr/>
          </p:nvGrpSpPr>
          <p:grpSpPr>
            <a:xfrm>
              <a:off x="2485200" y="1445600"/>
              <a:ext cx="1749600" cy="218100"/>
              <a:chOff x="1290775" y="1427525"/>
              <a:chExt cx="2295000" cy="218100"/>
            </a:xfrm>
          </p:grpSpPr>
          <p:sp>
            <p:nvSpPr>
              <p:cNvPr id="56" name="Google Shape;2540;p55">
                <a:extLst>
                  <a:ext uri="{FF2B5EF4-FFF2-40B4-BE49-F238E27FC236}">
                    <a16:creationId xmlns:a16="http://schemas.microsoft.com/office/drawing/2014/main" id="{548FD972-8DA7-9A78-185F-1E05E29212F6}"/>
                  </a:ext>
                </a:extLst>
              </p:cNvPr>
              <p:cNvSpPr/>
              <p:nvPr/>
            </p:nvSpPr>
            <p:spPr>
              <a:xfrm>
                <a:off x="1290775" y="1427525"/>
                <a:ext cx="2295000" cy="218100"/>
              </a:xfrm>
              <a:prstGeom prst="rect">
                <a:avLst/>
              </a:prstGeom>
              <a:solidFill>
                <a:srgbClr val="ECE5B4"/>
              </a:solidFill>
              <a:ln w="9525" cap="flat" cmpd="sng">
                <a:solidFill>
                  <a:srgbClr val="ECE5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541;p55">
                <a:extLst>
                  <a:ext uri="{FF2B5EF4-FFF2-40B4-BE49-F238E27FC236}">
                    <a16:creationId xmlns:a16="http://schemas.microsoft.com/office/drawing/2014/main" id="{0D36222F-CABD-9B68-C9FD-A6C4607663F9}"/>
                  </a:ext>
                </a:extLst>
              </p:cNvPr>
              <p:cNvSpPr/>
              <p:nvPr/>
            </p:nvSpPr>
            <p:spPr>
              <a:xfrm>
                <a:off x="1405200" y="1486450"/>
                <a:ext cx="100200" cy="100200"/>
              </a:xfrm>
              <a:prstGeom prst="ellipse">
                <a:avLst/>
              </a:prstGeom>
              <a:solidFill>
                <a:srgbClr val="2F2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542;p55">
                <a:extLst>
                  <a:ext uri="{FF2B5EF4-FFF2-40B4-BE49-F238E27FC236}">
                    <a16:creationId xmlns:a16="http://schemas.microsoft.com/office/drawing/2014/main" id="{1BAD8409-EB08-A8B6-1104-2192C5547F52}"/>
                  </a:ext>
                </a:extLst>
              </p:cNvPr>
              <p:cNvSpPr/>
              <p:nvPr/>
            </p:nvSpPr>
            <p:spPr>
              <a:xfrm>
                <a:off x="1588650" y="1486450"/>
                <a:ext cx="100200" cy="100200"/>
              </a:xfrm>
              <a:prstGeom prst="ellipse">
                <a:avLst/>
              </a:prstGeom>
              <a:solidFill>
                <a:srgbClr val="2F2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543;p55">
                <a:extLst>
                  <a:ext uri="{FF2B5EF4-FFF2-40B4-BE49-F238E27FC236}">
                    <a16:creationId xmlns:a16="http://schemas.microsoft.com/office/drawing/2014/main" id="{F3AA1547-0E82-3D7C-C5D7-0BA9E9476C94}"/>
                  </a:ext>
                </a:extLst>
              </p:cNvPr>
              <p:cNvSpPr/>
              <p:nvPr/>
            </p:nvSpPr>
            <p:spPr>
              <a:xfrm>
                <a:off x="1772100" y="1486450"/>
                <a:ext cx="100200" cy="100200"/>
              </a:xfrm>
              <a:prstGeom prst="ellipse">
                <a:avLst/>
              </a:prstGeom>
              <a:solidFill>
                <a:srgbClr val="2F2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60" name="Google Shape;2544;p55">
              <a:extLst>
                <a:ext uri="{FF2B5EF4-FFF2-40B4-BE49-F238E27FC236}">
                  <a16:creationId xmlns:a16="http://schemas.microsoft.com/office/drawing/2014/main" id="{C79E56FB-FE87-8852-684B-3C0F8D6A53F8}"/>
                </a:ext>
              </a:extLst>
            </p:cNvPr>
            <p:cNvPicPr preferRelativeResize="0"/>
            <p:nvPr/>
          </p:nvPicPr>
          <p:blipFill rotWithShape="1">
            <a:blip r:embed="rId5"/>
            <a:srcRect l="5298" t="-6570" r="28098" b="6570"/>
            <a:stretch/>
          </p:blipFill>
          <p:spPr>
            <a:xfrm>
              <a:off x="2725045" y="2404253"/>
              <a:ext cx="1288749" cy="109157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61" name="Google Shape;2545;p55">
              <a:extLst>
                <a:ext uri="{FF2B5EF4-FFF2-40B4-BE49-F238E27FC236}">
                  <a16:creationId xmlns:a16="http://schemas.microsoft.com/office/drawing/2014/main" id="{9B50E2C5-7FFB-4A28-69A3-3848BF3B7C96}"/>
                </a:ext>
              </a:extLst>
            </p:cNvPr>
            <p:cNvSpPr/>
            <p:nvPr/>
          </p:nvSpPr>
          <p:spPr>
            <a:xfrm>
              <a:off x="2712287" y="2268776"/>
              <a:ext cx="1301510" cy="18826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B1169F8-AF0E-96B8-1806-AA4DD3FE85BB}"/>
              </a:ext>
            </a:extLst>
          </p:cNvPr>
          <p:cNvGrpSpPr/>
          <p:nvPr/>
        </p:nvGrpSpPr>
        <p:grpSpPr>
          <a:xfrm>
            <a:off x="4760342" y="1432525"/>
            <a:ext cx="1749601" cy="2627714"/>
            <a:chOff x="554400" y="1444400"/>
            <a:chExt cx="1749601" cy="2627714"/>
          </a:xfrm>
        </p:grpSpPr>
        <p:grpSp>
          <p:nvGrpSpPr>
            <p:cNvPr id="66" name="Google Shape;2531;p55">
              <a:extLst>
                <a:ext uri="{FF2B5EF4-FFF2-40B4-BE49-F238E27FC236}">
                  <a16:creationId xmlns:a16="http://schemas.microsoft.com/office/drawing/2014/main" id="{6DD71054-7A86-E4D8-0A62-7B8BBF169326}"/>
                </a:ext>
              </a:extLst>
            </p:cNvPr>
            <p:cNvGrpSpPr/>
            <p:nvPr/>
          </p:nvGrpSpPr>
          <p:grpSpPr>
            <a:xfrm>
              <a:off x="775404" y="2269238"/>
              <a:ext cx="1307592" cy="1238726"/>
              <a:chOff x="5072850" y="1998050"/>
              <a:chExt cx="2813403" cy="1594500"/>
            </a:xfrm>
          </p:grpSpPr>
          <p:sp>
            <p:nvSpPr>
              <p:cNvPr id="79" name="Google Shape;2532;p55">
                <a:extLst>
                  <a:ext uri="{FF2B5EF4-FFF2-40B4-BE49-F238E27FC236}">
                    <a16:creationId xmlns:a16="http://schemas.microsoft.com/office/drawing/2014/main" id="{2018E2F1-BA20-3B0F-7ED8-0E1F7DF2DFFF}"/>
                  </a:ext>
                </a:extLst>
              </p:cNvPr>
              <p:cNvSpPr/>
              <p:nvPr/>
            </p:nvSpPr>
            <p:spPr>
              <a:xfrm>
                <a:off x="5072853" y="2216150"/>
                <a:ext cx="2813400" cy="1376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533;p55">
                <a:extLst>
                  <a:ext uri="{FF2B5EF4-FFF2-40B4-BE49-F238E27FC236}">
                    <a16:creationId xmlns:a16="http://schemas.microsoft.com/office/drawing/2014/main" id="{9D309D6A-86E4-37CB-430A-B6E6C427FC0C}"/>
                  </a:ext>
                </a:extLst>
              </p:cNvPr>
              <p:cNvSpPr/>
              <p:nvPr/>
            </p:nvSpPr>
            <p:spPr>
              <a:xfrm>
                <a:off x="5072850" y="1998050"/>
                <a:ext cx="28134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" name="Google Shape;2534;p55">
              <a:extLst>
                <a:ext uri="{FF2B5EF4-FFF2-40B4-BE49-F238E27FC236}">
                  <a16:creationId xmlns:a16="http://schemas.microsoft.com/office/drawing/2014/main" id="{C70B3F59-F01E-3D5C-6D70-E48FCD1CE339}"/>
                </a:ext>
              </a:extLst>
            </p:cNvPr>
            <p:cNvSpPr/>
            <p:nvPr/>
          </p:nvSpPr>
          <p:spPr>
            <a:xfrm>
              <a:off x="554401" y="1692765"/>
              <a:ext cx="1749600" cy="463199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536;p55">
              <a:extLst>
                <a:ext uri="{FF2B5EF4-FFF2-40B4-BE49-F238E27FC236}">
                  <a16:creationId xmlns:a16="http://schemas.microsoft.com/office/drawing/2014/main" id="{0D2C2575-CEB7-31E1-9815-A55D7F8C99B3}"/>
                </a:ext>
              </a:extLst>
            </p:cNvPr>
            <p:cNvSpPr/>
            <p:nvPr/>
          </p:nvSpPr>
          <p:spPr>
            <a:xfrm>
              <a:off x="595533" y="3695084"/>
              <a:ext cx="1708467" cy="37703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537;p55">
              <a:extLst>
                <a:ext uri="{FF2B5EF4-FFF2-40B4-BE49-F238E27FC236}">
                  <a16:creationId xmlns:a16="http://schemas.microsoft.com/office/drawing/2014/main" id="{241CB9FB-5CFB-70DB-8449-D3D081D6C2B7}"/>
                </a:ext>
              </a:extLst>
            </p:cNvPr>
            <p:cNvSpPr txBox="1"/>
            <p:nvPr/>
          </p:nvSpPr>
          <p:spPr>
            <a:xfrm>
              <a:off x="554400" y="1681906"/>
              <a:ext cx="1749600" cy="463200"/>
            </a:xfrm>
            <a:prstGeom prst="rect">
              <a:avLst/>
            </a:prstGeom>
            <a:noFill/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300" b="1">
                  <a:solidFill>
                    <a:srgbClr val="F673A9"/>
                  </a:solidFill>
                  <a:latin typeface="Times New Roman" panose="02020603050405020304" pitchFamily="18" charset="0"/>
                  <a:ea typeface="Zen Dots"/>
                  <a:cs typeface="Times New Roman" panose="02020603050405020304" pitchFamily="18" charset="0"/>
                  <a:sym typeface="Zen Dots"/>
                </a:rPr>
                <a:t>Hồ Nguyễn Minh Đức</a:t>
              </a:r>
              <a:endParaRPr sz="1300" b="1">
                <a:solidFill>
                  <a:srgbClr val="F673A9"/>
                </a:solidFill>
                <a:latin typeface="Times New Roman" panose="02020603050405020304" pitchFamily="18" charset="0"/>
                <a:ea typeface="Zen Dots"/>
                <a:cs typeface="Times New Roman" panose="02020603050405020304" pitchFamily="18" charset="0"/>
                <a:sym typeface="Zen Dots"/>
              </a:endParaRPr>
            </a:p>
          </p:txBody>
        </p:sp>
        <p:sp>
          <p:nvSpPr>
            <p:cNvPr id="70" name="Google Shape;2538;p55">
              <a:extLst>
                <a:ext uri="{FF2B5EF4-FFF2-40B4-BE49-F238E27FC236}">
                  <a16:creationId xmlns:a16="http://schemas.microsoft.com/office/drawing/2014/main" id="{CE9D3F47-2070-7103-A711-B6B1EB65C067}"/>
                </a:ext>
              </a:extLst>
            </p:cNvPr>
            <p:cNvSpPr txBox="1"/>
            <p:nvPr/>
          </p:nvSpPr>
          <p:spPr>
            <a:xfrm>
              <a:off x="595533" y="3689414"/>
              <a:ext cx="1708467" cy="382700"/>
            </a:xfrm>
            <a:prstGeom prst="rect">
              <a:avLst/>
            </a:prstGeom>
            <a:noFill/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>
                <a:spcAft>
                  <a:spcPts val="1600"/>
                </a:spcAft>
              </a:pPr>
              <a:r>
                <a:rPr lang="vi-VN">
                  <a:solidFill>
                    <a:srgbClr val="FFFFFF"/>
                  </a:solidFill>
                  <a:latin typeface="Anaheim"/>
                  <a:ea typeface="Anaheim"/>
                  <a:cs typeface="Anaheim"/>
                  <a:sym typeface="Anaheim"/>
                </a:rPr>
                <a:t>2001207188</a:t>
              </a:r>
              <a:endParaRPr b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grpSp>
          <p:nvGrpSpPr>
            <p:cNvPr id="71" name="Google Shape;2539;p55">
              <a:extLst>
                <a:ext uri="{FF2B5EF4-FFF2-40B4-BE49-F238E27FC236}">
                  <a16:creationId xmlns:a16="http://schemas.microsoft.com/office/drawing/2014/main" id="{07652BE7-240B-EAEC-0FCB-29A8190F4FEF}"/>
                </a:ext>
              </a:extLst>
            </p:cNvPr>
            <p:cNvGrpSpPr/>
            <p:nvPr/>
          </p:nvGrpSpPr>
          <p:grpSpPr>
            <a:xfrm>
              <a:off x="554400" y="1444400"/>
              <a:ext cx="1749600" cy="218100"/>
              <a:chOff x="1290775" y="1427525"/>
              <a:chExt cx="2295000" cy="218100"/>
            </a:xfrm>
          </p:grpSpPr>
          <p:sp>
            <p:nvSpPr>
              <p:cNvPr id="75" name="Google Shape;2540;p55">
                <a:extLst>
                  <a:ext uri="{FF2B5EF4-FFF2-40B4-BE49-F238E27FC236}">
                    <a16:creationId xmlns:a16="http://schemas.microsoft.com/office/drawing/2014/main" id="{9C285D10-5EEC-EED1-35A1-8B0666701EFB}"/>
                  </a:ext>
                </a:extLst>
              </p:cNvPr>
              <p:cNvSpPr/>
              <p:nvPr/>
            </p:nvSpPr>
            <p:spPr>
              <a:xfrm>
                <a:off x="1290775" y="1427525"/>
                <a:ext cx="2295000" cy="218100"/>
              </a:xfrm>
              <a:prstGeom prst="rect">
                <a:avLst/>
              </a:prstGeom>
              <a:solidFill>
                <a:srgbClr val="ECE5B4"/>
              </a:solidFill>
              <a:ln w="9525" cap="flat" cmpd="sng">
                <a:solidFill>
                  <a:srgbClr val="ECE5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541;p55">
                <a:extLst>
                  <a:ext uri="{FF2B5EF4-FFF2-40B4-BE49-F238E27FC236}">
                    <a16:creationId xmlns:a16="http://schemas.microsoft.com/office/drawing/2014/main" id="{AA5AE8A6-ABE8-1916-FBC9-FD993CCA42BD}"/>
                  </a:ext>
                </a:extLst>
              </p:cNvPr>
              <p:cNvSpPr/>
              <p:nvPr/>
            </p:nvSpPr>
            <p:spPr>
              <a:xfrm>
                <a:off x="1405200" y="1486450"/>
                <a:ext cx="100200" cy="100200"/>
              </a:xfrm>
              <a:prstGeom prst="ellipse">
                <a:avLst/>
              </a:prstGeom>
              <a:solidFill>
                <a:srgbClr val="2F2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542;p55">
                <a:extLst>
                  <a:ext uri="{FF2B5EF4-FFF2-40B4-BE49-F238E27FC236}">
                    <a16:creationId xmlns:a16="http://schemas.microsoft.com/office/drawing/2014/main" id="{05E69C79-DC5C-AA13-0979-E372CB503A4E}"/>
                  </a:ext>
                </a:extLst>
              </p:cNvPr>
              <p:cNvSpPr/>
              <p:nvPr/>
            </p:nvSpPr>
            <p:spPr>
              <a:xfrm>
                <a:off x="1588650" y="1486450"/>
                <a:ext cx="100200" cy="100200"/>
              </a:xfrm>
              <a:prstGeom prst="ellipse">
                <a:avLst/>
              </a:prstGeom>
              <a:solidFill>
                <a:srgbClr val="2F2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543;p55">
                <a:extLst>
                  <a:ext uri="{FF2B5EF4-FFF2-40B4-BE49-F238E27FC236}">
                    <a16:creationId xmlns:a16="http://schemas.microsoft.com/office/drawing/2014/main" id="{D1E69E3B-E490-DB11-C161-4AF77CF09A6F}"/>
                  </a:ext>
                </a:extLst>
              </p:cNvPr>
              <p:cNvSpPr/>
              <p:nvPr/>
            </p:nvSpPr>
            <p:spPr>
              <a:xfrm>
                <a:off x="1772100" y="1486450"/>
                <a:ext cx="100200" cy="100200"/>
              </a:xfrm>
              <a:prstGeom prst="ellipse">
                <a:avLst/>
              </a:prstGeom>
              <a:solidFill>
                <a:srgbClr val="2F2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2" name="Google Shape;2544;p55">
              <a:extLst>
                <a:ext uri="{FF2B5EF4-FFF2-40B4-BE49-F238E27FC236}">
                  <a16:creationId xmlns:a16="http://schemas.microsoft.com/office/drawing/2014/main" id="{ECFD13D8-47DF-ABB1-6C42-D5B889FC7E01}"/>
                </a:ext>
              </a:extLst>
            </p:cNvPr>
            <p:cNvPicPr preferRelativeResize="0"/>
            <p:nvPr/>
          </p:nvPicPr>
          <p:blipFill rotWithShape="1">
            <a:blip r:embed="rId6"/>
            <a:srcRect l="4615" t="7773" r="5186" b="7773"/>
            <a:stretch/>
          </p:blipFill>
          <p:spPr>
            <a:xfrm>
              <a:off x="789987" y="2452014"/>
              <a:ext cx="1293007" cy="105457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73" name="Google Shape;2545;p55">
              <a:extLst>
                <a:ext uri="{FF2B5EF4-FFF2-40B4-BE49-F238E27FC236}">
                  <a16:creationId xmlns:a16="http://schemas.microsoft.com/office/drawing/2014/main" id="{217E7524-AA26-A7DD-DBDE-9E3B5D68E40C}"/>
                </a:ext>
              </a:extLst>
            </p:cNvPr>
            <p:cNvSpPr/>
            <p:nvPr/>
          </p:nvSpPr>
          <p:spPr>
            <a:xfrm>
              <a:off x="789988" y="2267576"/>
              <a:ext cx="1293007" cy="1577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D7D1D54-3F0A-3A93-EDA5-98487726BDE2}"/>
              </a:ext>
            </a:extLst>
          </p:cNvPr>
          <p:cNvGrpSpPr/>
          <p:nvPr/>
        </p:nvGrpSpPr>
        <p:grpSpPr>
          <a:xfrm>
            <a:off x="6707566" y="1432525"/>
            <a:ext cx="1749601" cy="2627714"/>
            <a:chOff x="554400" y="1444400"/>
            <a:chExt cx="1749601" cy="2627714"/>
          </a:xfrm>
        </p:grpSpPr>
        <p:grpSp>
          <p:nvGrpSpPr>
            <p:cNvPr id="82" name="Google Shape;2531;p55">
              <a:extLst>
                <a:ext uri="{FF2B5EF4-FFF2-40B4-BE49-F238E27FC236}">
                  <a16:creationId xmlns:a16="http://schemas.microsoft.com/office/drawing/2014/main" id="{95F674EC-4B30-7111-DFAD-A79E74DD300A}"/>
                </a:ext>
              </a:extLst>
            </p:cNvPr>
            <p:cNvGrpSpPr/>
            <p:nvPr/>
          </p:nvGrpSpPr>
          <p:grpSpPr>
            <a:xfrm>
              <a:off x="775404" y="2269238"/>
              <a:ext cx="1307592" cy="1238726"/>
              <a:chOff x="5072850" y="1998050"/>
              <a:chExt cx="2813403" cy="1594500"/>
            </a:xfrm>
          </p:grpSpPr>
          <p:sp>
            <p:nvSpPr>
              <p:cNvPr id="95" name="Google Shape;2532;p55">
                <a:extLst>
                  <a:ext uri="{FF2B5EF4-FFF2-40B4-BE49-F238E27FC236}">
                    <a16:creationId xmlns:a16="http://schemas.microsoft.com/office/drawing/2014/main" id="{5C31B515-95D6-CC9B-025E-9FD1494D81B1}"/>
                  </a:ext>
                </a:extLst>
              </p:cNvPr>
              <p:cNvSpPr/>
              <p:nvPr/>
            </p:nvSpPr>
            <p:spPr>
              <a:xfrm>
                <a:off x="5072853" y="2216150"/>
                <a:ext cx="2813400" cy="1376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533;p55">
                <a:extLst>
                  <a:ext uri="{FF2B5EF4-FFF2-40B4-BE49-F238E27FC236}">
                    <a16:creationId xmlns:a16="http://schemas.microsoft.com/office/drawing/2014/main" id="{CEA43DE8-7519-6EC7-A706-7D008DA8BCEF}"/>
                  </a:ext>
                </a:extLst>
              </p:cNvPr>
              <p:cNvSpPr/>
              <p:nvPr/>
            </p:nvSpPr>
            <p:spPr>
              <a:xfrm>
                <a:off x="5072850" y="1998050"/>
                <a:ext cx="28134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" name="Google Shape;2534;p55">
              <a:extLst>
                <a:ext uri="{FF2B5EF4-FFF2-40B4-BE49-F238E27FC236}">
                  <a16:creationId xmlns:a16="http://schemas.microsoft.com/office/drawing/2014/main" id="{9B9C2BF9-64E9-81AF-9972-7B1D6CE82753}"/>
                </a:ext>
              </a:extLst>
            </p:cNvPr>
            <p:cNvSpPr/>
            <p:nvPr/>
          </p:nvSpPr>
          <p:spPr>
            <a:xfrm>
              <a:off x="554401" y="1692765"/>
              <a:ext cx="1749600" cy="463199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536;p55">
              <a:extLst>
                <a:ext uri="{FF2B5EF4-FFF2-40B4-BE49-F238E27FC236}">
                  <a16:creationId xmlns:a16="http://schemas.microsoft.com/office/drawing/2014/main" id="{93D2139F-C8CB-A1CA-C4A4-31FFC83F91E2}"/>
                </a:ext>
              </a:extLst>
            </p:cNvPr>
            <p:cNvSpPr/>
            <p:nvPr/>
          </p:nvSpPr>
          <p:spPr>
            <a:xfrm>
              <a:off x="595533" y="3695084"/>
              <a:ext cx="1708467" cy="37703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537;p55">
              <a:extLst>
                <a:ext uri="{FF2B5EF4-FFF2-40B4-BE49-F238E27FC236}">
                  <a16:creationId xmlns:a16="http://schemas.microsoft.com/office/drawing/2014/main" id="{9FE56676-5D5D-DAB3-E4C8-91184D9F76B1}"/>
                </a:ext>
              </a:extLst>
            </p:cNvPr>
            <p:cNvSpPr txBox="1"/>
            <p:nvPr/>
          </p:nvSpPr>
          <p:spPr>
            <a:xfrm>
              <a:off x="554400" y="1681906"/>
              <a:ext cx="1749600" cy="463200"/>
            </a:xfrm>
            <a:prstGeom prst="rect">
              <a:avLst/>
            </a:prstGeom>
            <a:noFill/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vi-VN" sz="1200" b="1">
                  <a:solidFill>
                    <a:srgbClr val="F673A9"/>
                  </a:solidFill>
                  <a:latin typeface="+mj-lt"/>
                  <a:ea typeface="Zen Dots"/>
                  <a:cs typeface="Aharoni" panose="02010803020104030203" pitchFamily="2" charset="-79"/>
                  <a:sym typeface="Zen Dots"/>
                </a:rPr>
                <a:t>Tống Duy Trường Đạt</a:t>
              </a:r>
              <a:endParaRPr sz="1200" b="1">
                <a:solidFill>
                  <a:srgbClr val="F673A9"/>
                </a:solidFill>
                <a:latin typeface="Aharoni" panose="02010803020104030203" pitchFamily="2" charset="-79"/>
                <a:ea typeface="Zen Dots"/>
                <a:cs typeface="Aharoni" panose="02010803020104030203" pitchFamily="2" charset="-79"/>
                <a:sym typeface="Zen Dots"/>
              </a:endParaRPr>
            </a:p>
          </p:txBody>
        </p:sp>
        <p:sp>
          <p:nvSpPr>
            <p:cNvPr id="86" name="Google Shape;2538;p55">
              <a:extLst>
                <a:ext uri="{FF2B5EF4-FFF2-40B4-BE49-F238E27FC236}">
                  <a16:creationId xmlns:a16="http://schemas.microsoft.com/office/drawing/2014/main" id="{0BC46B3D-8C94-FAAF-55E6-C588049D44C8}"/>
                </a:ext>
              </a:extLst>
            </p:cNvPr>
            <p:cNvSpPr txBox="1"/>
            <p:nvPr/>
          </p:nvSpPr>
          <p:spPr>
            <a:xfrm>
              <a:off x="595533" y="3689414"/>
              <a:ext cx="1708467" cy="382700"/>
            </a:xfrm>
            <a:prstGeom prst="rect">
              <a:avLst/>
            </a:prstGeom>
            <a:noFill/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vi-VN">
                  <a:solidFill>
                    <a:srgbClr val="FFFFFF"/>
                  </a:solidFill>
                  <a:latin typeface="Anaheim"/>
                  <a:ea typeface="Anaheim"/>
                  <a:cs typeface="Anaheim"/>
                  <a:sym typeface="Anaheim"/>
                </a:rPr>
                <a:t>2001207129</a:t>
              </a:r>
              <a:endParaRPr b="1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grpSp>
          <p:nvGrpSpPr>
            <p:cNvPr id="87" name="Google Shape;2539;p55">
              <a:extLst>
                <a:ext uri="{FF2B5EF4-FFF2-40B4-BE49-F238E27FC236}">
                  <a16:creationId xmlns:a16="http://schemas.microsoft.com/office/drawing/2014/main" id="{43E3F466-B8B3-B8A3-6932-D56F1A47D0E0}"/>
                </a:ext>
              </a:extLst>
            </p:cNvPr>
            <p:cNvGrpSpPr/>
            <p:nvPr/>
          </p:nvGrpSpPr>
          <p:grpSpPr>
            <a:xfrm>
              <a:off x="554400" y="1444400"/>
              <a:ext cx="1749600" cy="218100"/>
              <a:chOff x="1290775" y="1427525"/>
              <a:chExt cx="2295000" cy="218100"/>
            </a:xfrm>
          </p:grpSpPr>
          <p:sp>
            <p:nvSpPr>
              <p:cNvPr id="91" name="Google Shape;2540;p55">
                <a:extLst>
                  <a:ext uri="{FF2B5EF4-FFF2-40B4-BE49-F238E27FC236}">
                    <a16:creationId xmlns:a16="http://schemas.microsoft.com/office/drawing/2014/main" id="{4A41F217-057F-54F7-8160-5DDEBB6547D6}"/>
                  </a:ext>
                </a:extLst>
              </p:cNvPr>
              <p:cNvSpPr/>
              <p:nvPr/>
            </p:nvSpPr>
            <p:spPr>
              <a:xfrm>
                <a:off x="1290775" y="1427525"/>
                <a:ext cx="2295000" cy="218100"/>
              </a:xfrm>
              <a:prstGeom prst="rect">
                <a:avLst/>
              </a:prstGeom>
              <a:solidFill>
                <a:srgbClr val="ECE5B4"/>
              </a:solidFill>
              <a:ln w="9525" cap="flat" cmpd="sng">
                <a:solidFill>
                  <a:srgbClr val="ECE5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2541;p55">
                <a:extLst>
                  <a:ext uri="{FF2B5EF4-FFF2-40B4-BE49-F238E27FC236}">
                    <a16:creationId xmlns:a16="http://schemas.microsoft.com/office/drawing/2014/main" id="{3FF0301E-B1C1-2B22-A207-77F6F8678270}"/>
                  </a:ext>
                </a:extLst>
              </p:cNvPr>
              <p:cNvSpPr/>
              <p:nvPr/>
            </p:nvSpPr>
            <p:spPr>
              <a:xfrm>
                <a:off x="1405200" y="1486450"/>
                <a:ext cx="100200" cy="100200"/>
              </a:xfrm>
              <a:prstGeom prst="ellipse">
                <a:avLst/>
              </a:prstGeom>
              <a:solidFill>
                <a:srgbClr val="2F2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542;p55">
                <a:extLst>
                  <a:ext uri="{FF2B5EF4-FFF2-40B4-BE49-F238E27FC236}">
                    <a16:creationId xmlns:a16="http://schemas.microsoft.com/office/drawing/2014/main" id="{668D22F5-D255-09FB-B734-6F88D07E40D6}"/>
                  </a:ext>
                </a:extLst>
              </p:cNvPr>
              <p:cNvSpPr/>
              <p:nvPr/>
            </p:nvSpPr>
            <p:spPr>
              <a:xfrm>
                <a:off x="1588650" y="1486450"/>
                <a:ext cx="100200" cy="100200"/>
              </a:xfrm>
              <a:prstGeom prst="ellipse">
                <a:avLst/>
              </a:prstGeom>
              <a:solidFill>
                <a:srgbClr val="2F2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543;p55">
                <a:extLst>
                  <a:ext uri="{FF2B5EF4-FFF2-40B4-BE49-F238E27FC236}">
                    <a16:creationId xmlns:a16="http://schemas.microsoft.com/office/drawing/2014/main" id="{B0C3B270-81CC-A4F5-2028-C726CA996170}"/>
                  </a:ext>
                </a:extLst>
              </p:cNvPr>
              <p:cNvSpPr/>
              <p:nvPr/>
            </p:nvSpPr>
            <p:spPr>
              <a:xfrm>
                <a:off x="1772100" y="1486450"/>
                <a:ext cx="100200" cy="100200"/>
              </a:xfrm>
              <a:prstGeom prst="ellipse">
                <a:avLst/>
              </a:prstGeom>
              <a:solidFill>
                <a:srgbClr val="2F2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8" name="Google Shape;2544;p55">
              <a:extLst>
                <a:ext uri="{FF2B5EF4-FFF2-40B4-BE49-F238E27FC236}">
                  <a16:creationId xmlns:a16="http://schemas.microsoft.com/office/drawing/2014/main" id="{EA0CB46F-1AC4-EF8A-E732-59C27140BD4B}"/>
                </a:ext>
              </a:extLst>
            </p:cNvPr>
            <p:cNvPicPr preferRelativeResize="0"/>
            <p:nvPr/>
          </p:nvPicPr>
          <p:blipFill rotWithShape="1">
            <a:blip r:embed="rId7"/>
            <a:srcRect l="20753" t="-1976" r="12632" b="1976"/>
            <a:stretch/>
          </p:blipFill>
          <p:spPr>
            <a:xfrm>
              <a:off x="789479" y="2461514"/>
              <a:ext cx="1293516" cy="104141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89" name="Google Shape;2545;p55">
              <a:extLst>
                <a:ext uri="{FF2B5EF4-FFF2-40B4-BE49-F238E27FC236}">
                  <a16:creationId xmlns:a16="http://schemas.microsoft.com/office/drawing/2014/main" id="{11447559-AEEA-B508-D273-9ABEF4E4EC2C}"/>
                </a:ext>
              </a:extLst>
            </p:cNvPr>
            <p:cNvSpPr/>
            <p:nvPr/>
          </p:nvSpPr>
          <p:spPr>
            <a:xfrm>
              <a:off x="789479" y="2280064"/>
              <a:ext cx="1293516" cy="17578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" name="Google Shape;2546;p55">
              <a:extLst>
                <a:ext uri="{FF2B5EF4-FFF2-40B4-BE49-F238E27FC236}">
                  <a16:creationId xmlns:a16="http://schemas.microsoft.com/office/drawing/2014/main" id="{3D8EA0F3-8A5A-3072-AECD-7DC455E23476}"/>
                </a:ext>
              </a:extLst>
            </p:cNvPr>
            <p:cNvPicPr preferRelativeResize="0"/>
            <p:nvPr/>
          </p:nvPicPr>
          <p:blipFill>
            <a:blip r:embed="rId4">
              <a:alphaModFix amt="14000"/>
            </a:blip>
            <a:stretch>
              <a:fillRect/>
            </a:stretch>
          </p:blipFill>
          <p:spPr>
            <a:xfrm>
              <a:off x="775403" y="2461515"/>
              <a:ext cx="1307591" cy="10705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2545;p55">
            <a:extLst>
              <a:ext uri="{FF2B5EF4-FFF2-40B4-BE49-F238E27FC236}">
                <a16:creationId xmlns:a16="http://schemas.microsoft.com/office/drawing/2014/main" id="{9B50E2C5-7FFB-4A28-69A3-3848BF3B7C96}"/>
              </a:ext>
            </a:extLst>
          </p:cNvPr>
          <p:cNvSpPr/>
          <p:nvPr/>
        </p:nvSpPr>
        <p:spPr>
          <a:xfrm>
            <a:off x="781024" y="2257359"/>
            <a:ext cx="1315185" cy="15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9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35"/>
          <p:cNvSpPr txBox="1">
            <a:spLocks noGrp="1"/>
          </p:cNvSpPr>
          <p:nvPr>
            <p:ph type="title"/>
          </p:nvPr>
        </p:nvSpPr>
        <p:spPr>
          <a:xfrm>
            <a:off x="7790225" y="324675"/>
            <a:ext cx="6339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</a:t>
            </a:r>
            <a:endParaRPr/>
          </a:p>
        </p:txBody>
      </p:sp>
      <p:sp>
        <p:nvSpPr>
          <p:cNvPr id="10" name="Google Shape;1717;p42">
            <a:extLst>
              <a:ext uri="{FF2B5EF4-FFF2-40B4-BE49-F238E27FC236}">
                <a16:creationId xmlns:a16="http://schemas.microsoft.com/office/drawing/2014/main" id="{7E2FDDC7-823C-E987-225B-87C14B1DF47C}"/>
              </a:ext>
            </a:extLst>
          </p:cNvPr>
          <p:cNvSpPr txBox="1">
            <a:spLocks/>
          </p:cNvSpPr>
          <p:nvPr/>
        </p:nvSpPr>
        <p:spPr>
          <a:xfrm>
            <a:off x="639008" y="1739250"/>
            <a:ext cx="7704000" cy="16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Zen Dots"/>
              <a:buNone/>
              <a:defRPr sz="12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Zen Dots"/>
              <a:buNone/>
              <a:defRPr sz="12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Zen Dots"/>
              <a:buNone/>
              <a:defRPr sz="12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Zen Dots"/>
              <a:buNone/>
              <a:defRPr sz="12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Zen Dots"/>
              <a:buNone/>
              <a:defRPr sz="12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Zen Dots"/>
              <a:buNone/>
              <a:defRPr sz="12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Zen Dots"/>
              <a:buNone/>
              <a:defRPr sz="12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Zen Dots"/>
              <a:buNone/>
              <a:defRPr sz="12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Zen Dots"/>
              <a:buNone/>
              <a:defRPr sz="12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algn="ctr"/>
            <a:r>
              <a:rPr lang="vi-VN" sz="4400" b="1">
                <a:solidFill>
                  <a:schemeClr val="tx2"/>
                </a:solidFill>
                <a:latin typeface="+mj-lt"/>
              </a:rPr>
              <a:t>Nội</a:t>
            </a:r>
            <a:r>
              <a:rPr lang="vi-VN" sz="4400" b="1">
                <a:latin typeface="+mj-lt"/>
              </a:rPr>
              <a:t> Dung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Mục </a:t>
            </a:r>
            <a:r>
              <a:rPr lang="en-US" b="1">
                <a:latin typeface="Verdana" panose="020B0604030504040204" pitchFamily="34" charset="0"/>
                <a:ea typeface="Verdana" panose="020B0604030504040204" pitchFamily="34" charset="0"/>
              </a:rPr>
              <a:t>tiêu</a:t>
            </a:r>
            <a:endParaRPr b="1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89EE4A9-FB15-F65C-1183-94E46E818EA5}"/>
              </a:ext>
            </a:extLst>
          </p:cNvPr>
          <p:cNvSpPr txBox="1"/>
          <p:nvPr/>
        </p:nvSpPr>
        <p:spPr>
          <a:xfrm>
            <a:off x="404336" y="1963715"/>
            <a:ext cx="5616000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Xây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dựng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trang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web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bán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điện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thoại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dựa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trang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web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SamSung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thuộc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xây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dựng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trang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web html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tĩnh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bằng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CSS, JavaScript,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BootStrap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,…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indent="360045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82" name="Google Shape;4791;p59">
            <a:extLst>
              <a:ext uri="{FF2B5EF4-FFF2-40B4-BE49-F238E27FC236}">
                <a16:creationId xmlns:a16="http://schemas.microsoft.com/office/drawing/2014/main" id="{46AB6E5E-998E-50CB-A924-E6CDABC71E58}"/>
              </a:ext>
            </a:extLst>
          </p:cNvPr>
          <p:cNvGrpSpPr/>
          <p:nvPr/>
        </p:nvGrpSpPr>
        <p:grpSpPr>
          <a:xfrm>
            <a:off x="6239255" y="1645083"/>
            <a:ext cx="2377375" cy="2433600"/>
            <a:chOff x="6036261" y="2172668"/>
            <a:chExt cx="308313" cy="327037"/>
          </a:xfrm>
        </p:grpSpPr>
        <p:sp>
          <p:nvSpPr>
            <p:cNvPr id="83" name="Google Shape;4792;p59">
              <a:extLst>
                <a:ext uri="{FF2B5EF4-FFF2-40B4-BE49-F238E27FC236}">
                  <a16:creationId xmlns:a16="http://schemas.microsoft.com/office/drawing/2014/main" id="{653DDE01-5CFF-1DA9-7442-F85979003E1C}"/>
                </a:ext>
              </a:extLst>
            </p:cNvPr>
            <p:cNvSpPr/>
            <p:nvPr/>
          </p:nvSpPr>
          <p:spPr>
            <a:xfrm>
              <a:off x="6036261" y="2181225"/>
              <a:ext cx="308304" cy="318480"/>
            </a:xfrm>
            <a:custGeom>
              <a:avLst/>
              <a:gdLst/>
              <a:ahLst/>
              <a:cxnLst/>
              <a:rect l="l" t="t" r="r" b="b"/>
              <a:pathLst>
                <a:path w="8684" h="8970" extrusionOk="0">
                  <a:moveTo>
                    <a:pt x="99" y="0"/>
                  </a:moveTo>
                  <a:cubicBezTo>
                    <a:pt x="46" y="0"/>
                    <a:pt x="0" y="45"/>
                    <a:pt x="0" y="99"/>
                  </a:cubicBezTo>
                  <a:lnTo>
                    <a:pt x="0" y="8872"/>
                  </a:lnTo>
                  <a:cubicBezTo>
                    <a:pt x="0" y="8925"/>
                    <a:pt x="46" y="8969"/>
                    <a:pt x="99" y="8969"/>
                  </a:cubicBezTo>
                  <a:lnTo>
                    <a:pt x="8585" y="8969"/>
                  </a:lnTo>
                  <a:cubicBezTo>
                    <a:pt x="8639" y="8969"/>
                    <a:pt x="8683" y="8925"/>
                    <a:pt x="8683" y="8872"/>
                  </a:cubicBezTo>
                  <a:lnTo>
                    <a:pt x="8683" y="99"/>
                  </a:lnTo>
                  <a:cubicBezTo>
                    <a:pt x="8683" y="45"/>
                    <a:pt x="8639" y="0"/>
                    <a:pt x="8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793;p59">
              <a:extLst>
                <a:ext uri="{FF2B5EF4-FFF2-40B4-BE49-F238E27FC236}">
                  <a16:creationId xmlns:a16="http://schemas.microsoft.com/office/drawing/2014/main" id="{A3586360-D39F-E333-AEB1-A71A35016000}"/>
                </a:ext>
              </a:extLst>
            </p:cNvPr>
            <p:cNvSpPr/>
            <p:nvPr/>
          </p:nvSpPr>
          <p:spPr>
            <a:xfrm>
              <a:off x="6327675" y="2172668"/>
              <a:ext cx="16899" cy="327037"/>
            </a:xfrm>
            <a:custGeom>
              <a:avLst/>
              <a:gdLst/>
              <a:ahLst/>
              <a:cxnLst/>
              <a:rect l="l" t="t" r="r" b="b"/>
              <a:pathLst>
                <a:path w="476" h="9211" extrusionOk="0">
                  <a:moveTo>
                    <a:pt x="0" y="1"/>
                  </a:moveTo>
                  <a:cubicBezTo>
                    <a:pt x="28" y="1"/>
                    <a:pt x="54" y="12"/>
                    <a:pt x="71" y="31"/>
                  </a:cubicBezTo>
                  <a:cubicBezTo>
                    <a:pt x="74" y="32"/>
                    <a:pt x="77" y="35"/>
                    <a:pt x="78" y="37"/>
                  </a:cubicBezTo>
                  <a:cubicBezTo>
                    <a:pt x="91" y="54"/>
                    <a:pt x="100" y="77"/>
                    <a:pt x="100" y="100"/>
                  </a:cubicBezTo>
                  <a:lnTo>
                    <a:pt x="100" y="1205"/>
                  </a:lnTo>
                  <a:lnTo>
                    <a:pt x="100" y="9113"/>
                  </a:lnTo>
                  <a:cubicBezTo>
                    <a:pt x="100" y="9166"/>
                    <a:pt x="55" y="9210"/>
                    <a:pt x="0" y="9210"/>
                  </a:cubicBezTo>
                  <a:lnTo>
                    <a:pt x="377" y="9210"/>
                  </a:lnTo>
                  <a:cubicBezTo>
                    <a:pt x="431" y="9210"/>
                    <a:pt x="475" y="9166"/>
                    <a:pt x="475" y="9113"/>
                  </a:cubicBezTo>
                  <a:lnTo>
                    <a:pt x="475" y="100"/>
                  </a:lnTo>
                  <a:cubicBezTo>
                    <a:pt x="475" y="76"/>
                    <a:pt x="467" y="54"/>
                    <a:pt x="454" y="37"/>
                  </a:cubicBezTo>
                  <a:cubicBezTo>
                    <a:pt x="451" y="35"/>
                    <a:pt x="449" y="32"/>
                    <a:pt x="446" y="31"/>
                  </a:cubicBezTo>
                  <a:cubicBezTo>
                    <a:pt x="429" y="12"/>
                    <a:pt x="403" y="1"/>
                    <a:pt x="377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794;p59">
              <a:extLst>
                <a:ext uri="{FF2B5EF4-FFF2-40B4-BE49-F238E27FC236}">
                  <a16:creationId xmlns:a16="http://schemas.microsoft.com/office/drawing/2014/main" id="{3EBAC872-BC5C-5DEF-8261-3D99B6D14F7A}"/>
                </a:ext>
              </a:extLst>
            </p:cNvPr>
            <p:cNvSpPr/>
            <p:nvPr/>
          </p:nvSpPr>
          <p:spPr>
            <a:xfrm>
              <a:off x="6036261" y="2172668"/>
              <a:ext cx="308304" cy="42819"/>
            </a:xfrm>
            <a:custGeom>
              <a:avLst/>
              <a:gdLst/>
              <a:ahLst/>
              <a:cxnLst/>
              <a:rect l="l" t="t" r="r" b="b"/>
              <a:pathLst>
                <a:path w="8684" h="1206" extrusionOk="0">
                  <a:moveTo>
                    <a:pt x="99" y="1"/>
                  </a:moveTo>
                  <a:cubicBezTo>
                    <a:pt x="46" y="1"/>
                    <a:pt x="0" y="47"/>
                    <a:pt x="0" y="100"/>
                  </a:cubicBezTo>
                  <a:lnTo>
                    <a:pt x="0" y="1205"/>
                  </a:lnTo>
                  <a:lnTo>
                    <a:pt x="8683" y="1205"/>
                  </a:lnTo>
                  <a:lnTo>
                    <a:pt x="8683" y="100"/>
                  </a:lnTo>
                  <a:cubicBezTo>
                    <a:pt x="8683" y="45"/>
                    <a:pt x="8639" y="1"/>
                    <a:pt x="85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795;p59">
              <a:extLst>
                <a:ext uri="{FF2B5EF4-FFF2-40B4-BE49-F238E27FC236}">
                  <a16:creationId xmlns:a16="http://schemas.microsoft.com/office/drawing/2014/main" id="{22A26427-8121-49A0-5D6D-A06EBFC14F97}"/>
                </a:ext>
              </a:extLst>
            </p:cNvPr>
            <p:cNvSpPr/>
            <p:nvPr/>
          </p:nvSpPr>
          <p:spPr>
            <a:xfrm>
              <a:off x="6327675" y="2172668"/>
              <a:ext cx="16899" cy="42819"/>
            </a:xfrm>
            <a:custGeom>
              <a:avLst/>
              <a:gdLst/>
              <a:ahLst/>
              <a:cxnLst/>
              <a:rect l="l" t="t" r="r" b="b"/>
              <a:pathLst>
                <a:path w="476" h="1206" extrusionOk="0">
                  <a:moveTo>
                    <a:pt x="0" y="1"/>
                  </a:moveTo>
                  <a:cubicBezTo>
                    <a:pt x="28" y="1"/>
                    <a:pt x="54" y="12"/>
                    <a:pt x="71" y="31"/>
                  </a:cubicBezTo>
                  <a:cubicBezTo>
                    <a:pt x="74" y="32"/>
                    <a:pt x="77" y="35"/>
                    <a:pt x="78" y="37"/>
                  </a:cubicBezTo>
                  <a:cubicBezTo>
                    <a:pt x="91" y="54"/>
                    <a:pt x="100" y="77"/>
                    <a:pt x="100" y="100"/>
                  </a:cubicBezTo>
                  <a:lnTo>
                    <a:pt x="100" y="1205"/>
                  </a:lnTo>
                  <a:lnTo>
                    <a:pt x="475" y="1205"/>
                  </a:lnTo>
                  <a:lnTo>
                    <a:pt x="475" y="100"/>
                  </a:lnTo>
                  <a:cubicBezTo>
                    <a:pt x="475" y="76"/>
                    <a:pt x="467" y="54"/>
                    <a:pt x="454" y="37"/>
                  </a:cubicBezTo>
                  <a:cubicBezTo>
                    <a:pt x="451" y="35"/>
                    <a:pt x="449" y="32"/>
                    <a:pt x="446" y="31"/>
                  </a:cubicBezTo>
                  <a:cubicBezTo>
                    <a:pt x="429" y="12"/>
                    <a:pt x="403" y="1"/>
                    <a:pt x="377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796;p59">
              <a:extLst>
                <a:ext uri="{FF2B5EF4-FFF2-40B4-BE49-F238E27FC236}">
                  <a16:creationId xmlns:a16="http://schemas.microsoft.com/office/drawing/2014/main" id="{F9B34610-0B46-F690-BA9A-D59E207BF5A7}"/>
                </a:ext>
              </a:extLst>
            </p:cNvPr>
            <p:cNvSpPr/>
            <p:nvPr/>
          </p:nvSpPr>
          <p:spPr>
            <a:xfrm>
              <a:off x="6330373" y="2173946"/>
              <a:ext cx="852" cy="2272"/>
            </a:xfrm>
            <a:custGeom>
              <a:avLst/>
              <a:gdLst/>
              <a:ahLst/>
              <a:cxnLst/>
              <a:rect l="l" t="t" r="r" b="b"/>
              <a:pathLst>
                <a:path w="24" h="64" extrusionOk="0">
                  <a:moveTo>
                    <a:pt x="1" y="1"/>
                  </a:moveTo>
                  <a:cubicBezTo>
                    <a:pt x="15" y="18"/>
                    <a:pt x="24" y="41"/>
                    <a:pt x="24" y="64"/>
                  </a:cubicBezTo>
                  <a:cubicBezTo>
                    <a:pt x="24" y="40"/>
                    <a:pt x="15" y="18"/>
                    <a:pt x="1" y="1"/>
                  </a:cubicBezTo>
                  <a:close/>
                </a:path>
              </a:pathLst>
            </a:custGeom>
            <a:solidFill>
              <a:srgbClr val="AD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797;p59">
              <a:extLst>
                <a:ext uri="{FF2B5EF4-FFF2-40B4-BE49-F238E27FC236}">
                  <a16:creationId xmlns:a16="http://schemas.microsoft.com/office/drawing/2014/main" id="{82441C8C-9C44-791B-176B-4B068930E84F}"/>
                </a:ext>
              </a:extLst>
            </p:cNvPr>
            <p:cNvSpPr/>
            <p:nvPr/>
          </p:nvSpPr>
          <p:spPr>
            <a:xfrm>
              <a:off x="6059019" y="2189142"/>
              <a:ext cx="9870" cy="9835"/>
            </a:xfrm>
            <a:custGeom>
              <a:avLst/>
              <a:gdLst/>
              <a:ahLst/>
              <a:cxnLst/>
              <a:rect l="l" t="t" r="r" b="b"/>
              <a:pathLst>
                <a:path w="278" h="277" extrusionOk="0">
                  <a:moveTo>
                    <a:pt x="139" y="0"/>
                  </a:moveTo>
                  <a:cubicBezTo>
                    <a:pt x="63" y="0"/>
                    <a:pt x="1" y="62"/>
                    <a:pt x="1" y="138"/>
                  </a:cubicBezTo>
                  <a:cubicBezTo>
                    <a:pt x="1" y="214"/>
                    <a:pt x="63" y="276"/>
                    <a:pt x="139" y="276"/>
                  </a:cubicBezTo>
                  <a:cubicBezTo>
                    <a:pt x="215" y="276"/>
                    <a:pt x="277" y="214"/>
                    <a:pt x="277" y="138"/>
                  </a:cubicBezTo>
                  <a:cubicBezTo>
                    <a:pt x="277" y="62"/>
                    <a:pt x="215" y="0"/>
                    <a:pt x="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798;p59">
              <a:extLst>
                <a:ext uri="{FF2B5EF4-FFF2-40B4-BE49-F238E27FC236}">
                  <a16:creationId xmlns:a16="http://schemas.microsoft.com/office/drawing/2014/main" id="{E582F28B-D56C-7B9F-D557-4E25A464C2E8}"/>
                </a:ext>
              </a:extLst>
            </p:cNvPr>
            <p:cNvSpPr/>
            <p:nvPr/>
          </p:nvSpPr>
          <p:spPr>
            <a:xfrm>
              <a:off x="6082842" y="2189142"/>
              <a:ext cx="9834" cy="9835"/>
            </a:xfrm>
            <a:custGeom>
              <a:avLst/>
              <a:gdLst/>
              <a:ahLst/>
              <a:cxnLst/>
              <a:rect l="l" t="t" r="r" b="b"/>
              <a:pathLst>
                <a:path w="277" h="277" extrusionOk="0">
                  <a:moveTo>
                    <a:pt x="139" y="0"/>
                  </a:moveTo>
                  <a:cubicBezTo>
                    <a:pt x="62" y="0"/>
                    <a:pt x="1" y="62"/>
                    <a:pt x="1" y="138"/>
                  </a:cubicBezTo>
                  <a:cubicBezTo>
                    <a:pt x="1" y="214"/>
                    <a:pt x="62" y="276"/>
                    <a:pt x="139" y="276"/>
                  </a:cubicBezTo>
                  <a:cubicBezTo>
                    <a:pt x="215" y="276"/>
                    <a:pt x="277" y="214"/>
                    <a:pt x="277" y="138"/>
                  </a:cubicBezTo>
                  <a:cubicBezTo>
                    <a:pt x="277" y="62"/>
                    <a:pt x="215" y="0"/>
                    <a:pt x="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799;p59">
              <a:extLst>
                <a:ext uri="{FF2B5EF4-FFF2-40B4-BE49-F238E27FC236}">
                  <a16:creationId xmlns:a16="http://schemas.microsoft.com/office/drawing/2014/main" id="{35B57761-A17C-8B99-5AD3-6E57EAF583EA}"/>
                </a:ext>
              </a:extLst>
            </p:cNvPr>
            <p:cNvSpPr/>
            <p:nvPr/>
          </p:nvSpPr>
          <p:spPr>
            <a:xfrm>
              <a:off x="6106664" y="2189142"/>
              <a:ext cx="9834" cy="9835"/>
            </a:xfrm>
            <a:custGeom>
              <a:avLst/>
              <a:gdLst/>
              <a:ahLst/>
              <a:cxnLst/>
              <a:rect l="l" t="t" r="r" b="b"/>
              <a:pathLst>
                <a:path w="277" h="277" extrusionOk="0">
                  <a:moveTo>
                    <a:pt x="138" y="0"/>
                  </a:moveTo>
                  <a:cubicBezTo>
                    <a:pt x="62" y="0"/>
                    <a:pt x="0" y="62"/>
                    <a:pt x="0" y="138"/>
                  </a:cubicBezTo>
                  <a:cubicBezTo>
                    <a:pt x="0" y="214"/>
                    <a:pt x="62" y="276"/>
                    <a:pt x="138" y="276"/>
                  </a:cubicBezTo>
                  <a:cubicBezTo>
                    <a:pt x="215" y="276"/>
                    <a:pt x="276" y="214"/>
                    <a:pt x="276" y="138"/>
                  </a:cubicBezTo>
                  <a:cubicBezTo>
                    <a:pt x="276" y="62"/>
                    <a:pt x="215" y="0"/>
                    <a:pt x="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800;p59">
              <a:extLst>
                <a:ext uri="{FF2B5EF4-FFF2-40B4-BE49-F238E27FC236}">
                  <a16:creationId xmlns:a16="http://schemas.microsoft.com/office/drawing/2014/main" id="{0EE5FB93-73E6-F46B-EDA4-3338C914762F}"/>
                </a:ext>
              </a:extLst>
            </p:cNvPr>
            <p:cNvSpPr/>
            <p:nvPr/>
          </p:nvSpPr>
          <p:spPr>
            <a:xfrm>
              <a:off x="6060474" y="2244457"/>
              <a:ext cx="259807" cy="63945"/>
            </a:xfrm>
            <a:custGeom>
              <a:avLst/>
              <a:gdLst/>
              <a:ahLst/>
              <a:cxnLst/>
              <a:rect l="l" t="t" r="r" b="b"/>
              <a:pathLst>
                <a:path w="7318" h="1801" extrusionOk="0">
                  <a:moveTo>
                    <a:pt x="146" y="1"/>
                  </a:moveTo>
                  <a:cubicBezTo>
                    <a:pt x="65" y="1"/>
                    <a:pt x="0" y="65"/>
                    <a:pt x="0" y="147"/>
                  </a:cubicBezTo>
                  <a:lnTo>
                    <a:pt x="0" y="1654"/>
                  </a:lnTo>
                  <a:cubicBezTo>
                    <a:pt x="0" y="1736"/>
                    <a:pt x="65" y="1801"/>
                    <a:pt x="146" y="1801"/>
                  </a:cubicBezTo>
                  <a:lnTo>
                    <a:pt x="7172" y="1801"/>
                  </a:lnTo>
                  <a:cubicBezTo>
                    <a:pt x="7253" y="1801"/>
                    <a:pt x="7318" y="1733"/>
                    <a:pt x="7318" y="1654"/>
                  </a:cubicBezTo>
                  <a:lnTo>
                    <a:pt x="7318" y="147"/>
                  </a:lnTo>
                  <a:cubicBezTo>
                    <a:pt x="7318" y="65"/>
                    <a:pt x="7253" y="1"/>
                    <a:pt x="7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801;p59">
              <a:extLst>
                <a:ext uri="{FF2B5EF4-FFF2-40B4-BE49-F238E27FC236}">
                  <a16:creationId xmlns:a16="http://schemas.microsoft.com/office/drawing/2014/main" id="{47A04473-DC96-E0EC-BA0A-C84D84961435}"/>
                </a:ext>
              </a:extLst>
            </p:cNvPr>
            <p:cNvSpPr/>
            <p:nvPr/>
          </p:nvSpPr>
          <p:spPr>
            <a:xfrm>
              <a:off x="6301935" y="2244457"/>
              <a:ext cx="18355" cy="63945"/>
            </a:xfrm>
            <a:custGeom>
              <a:avLst/>
              <a:gdLst/>
              <a:ahLst/>
              <a:cxnLst/>
              <a:rect l="l" t="t" r="r" b="b"/>
              <a:pathLst>
                <a:path w="517" h="1801" extrusionOk="0">
                  <a:moveTo>
                    <a:pt x="0" y="1"/>
                  </a:moveTo>
                  <a:cubicBezTo>
                    <a:pt x="82" y="1"/>
                    <a:pt x="147" y="65"/>
                    <a:pt x="147" y="147"/>
                  </a:cubicBezTo>
                  <a:lnTo>
                    <a:pt x="147" y="1654"/>
                  </a:lnTo>
                  <a:cubicBezTo>
                    <a:pt x="147" y="1736"/>
                    <a:pt x="82" y="1801"/>
                    <a:pt x="0" y="1801"/>
                  </a:cubicBezTo>
                  <a:lnTo>
                    <a:pt x="371" y="1801"/>
                  </a:lnTo>
                  <a:cubicBezTo>
                    <a:pt x="452" y="1801"/>
                    <a:pt x="517" y="1736"/>
                    <a:pt x="517" y="1654"/>
                  </a:cubicBezTo>
                  <a:lnTo>
                    <a:pt x="517" y="147"/>
                  </a:lnTo>
                  <a:cubicBezTo>
                    <a:pt x="517" y="65"/>
                    <a:pt x="452" y="2"/>
                    <a:pt x="37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802;p59">
              <a:extLst>
                <a:ext uri="{FF2B5EF4-FFF2-40B4-BE49-F238E27FC236}">
                  <a16:creationId xmlns:a16="http://schemas.microsoft.com/office/drawing/2014/main" id="{A2527305-CEDE-35DF-8618-D810344C79F6}"/>
                </a:ext>
              </a:extLst>
            </p:cNvPr>
            <p:cNvSpPr/>
            <p:nvPr/>
          </p:nvSpPr>
          <p:spPr>
            <a:xfrm>
              <a:off x="6234584" y="2327642"/>
              <a:ext cx="90709" cy="9835"/>
            </a:xfrm>
            <a:custGeom>
              <a:avLst/>
              <a:gdLst/>
              <a:ahLst/>
              <a:cxnLst/>
              <a:rect l="l" t="t" r="r" b="b"/>
              <a:pathLst>
                <a:path w="2555" h="277" extrusionOk="0">
                  <a:moveTo>
                    <a:pt x="139" y="0"/>
                  </a:moveTo>
                  <a:cubicBezTo>
                    <a:pt x="62" y="0"/>
                    <a:pt x="0" y="61"/>
                    <a:pt x="0" y="138"/>
                  </a:cubicBezTo>
                  <a:cubicBezTo>
                    <a:pt x="0" y="215"/>
                    <a:pt x="61" y="277"/>
                    <a:pt x="139" y="277"/>
                  </a:cubicBezTo>
                  <a:lnTo>
                    <a:pt x="2414" y="277"/>
                  </a:lnTo>
                  <a:cubicBezTo>
                    <a:pt x="2491" y="277"/>
                    <a:pt x="2555" y="215"/>
                    <a:pt x="2553" y="138"/>
                  </a:cubicBezTo>
                  <a:cubicBezTo>
                    <a:pt x="2553" y="64"/>
                    <a:pt x="2491" y="0"/>
                    <a:pt x="2414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803;p59">
              <a:extLst>
                <a:ext uri="{FF2B5EF4-FFF2-40B4-BE49-F238E27FC236}">
                  <a16:creationId xmlns:a16="http://schemas.microsoft.com/office/drawing/2014/main" id="{1A6E22BD-B9AC-5844-738A-DB9A011F93C8}"/>
                </a:ext>
              </a:extLst>
            </p:cNvPr>
            <p:cNvSpPr/>
            <p:nvPr/>
          </p:nvSpPr>
          <p:spPr>
            <a:xfrm>
              <a:off x="6055575" y="2327642"/>
              <a:ext cx="32201" cy="9835"/>
            </a:xfrm>
            <a:custGeom>
              <a:avLst/>
              <a:gdLst/>
              <a:ahLst/>
              <a:cxnLst/>
              <a:rect l="l" t="t" r="r" b="b"/>
              <a:pathLst>
                <a:path w="907" h="277" extrusionOk="0">
                  <a:moveTo>
                    <a:pt x="138" y="0"/>
                  </a:moveTo>
                  <a:cubicBezTo>
                    <a:pt x="63" y="0"/>
                    <a:pt x="0" y="61"/>
                    <a:pt x="0" y="138"/>
                  </a:cubicBezTo>
                  <a:cubicBezTo>
                    <a:pt x="0" y="215"/>
                    <a:pt x="62" y="277"/>
                    <a:pt x="138" y="277"/>
                  </a:cubicBezTo>
                  <a:lnTo>
                    <a:pt x="769" y="277"/>
                  </a:lnTo>
                  <a:cubicBezTo>
                    <a:pt x="843" y="277"/>
                    <a:pt x="907" y="215"/>
                    <a:pt x="907" y="138"/>
                  </a:cubicBezTo>
                  <a:cubicBezTo>
                    <a:pt x="907" y="64"/>
                    <a:pt x="846" y="0"/>
                    <a:pt x="76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804;p59">
              <a:extLst>
                <a:ext uri="{FF2B5EF4-FFF2-40B4-BE49-F238E27FC236}">
                  <a16:creationId xmlns:a16="http://schemas.microsoft.com/office/drawing/2014/main" id="{5979FEFB-955E-C8B2-B5A8-96EFC698CC1F}"/>
                </a:ext>
              </a:extLst>
            </p:cNvPr>
            <p:cNvSpPr/>
            <p:nvPr/>
          </p:nvSpPr>
          <p:spPr>
            <a:xfrm>
              <a:off x="6243318" y="2355158"/>
              <a:ext cx="81940" cy="9870"/>
            </a:xfrm>
            <a:custGeom>
              <a:avLst/>
              <a:gdLst/>
              <a:ahLst/>
              <a:cxnLst/>
              <a:rect l="l" t="t" r="r" b="b"/>
              <a:pathLst>
                <a:path w="2308" h="278" extrusionOk="0">
                  <a:moveTo>
                    <a:pt x="139" y="1"/>
                  </a:moveTo>
                  <a:cubicBezTo>
                    <a:pt x="64" y="1"/>
                    <a:pt x="1" y="64"/>
                    <a:pt x="1" y="139"/>
                  </a:cubicBezTo>
                  <a:cubicBezTo>
                    <a:pt x="1" y="215"/>
                    <a:pt x="62" y="277"/>
                    <a:pt x="139" y="277"/>
                  </a:cubicBezTo>
                  <a:lnTo>
                    <a:pt x="2168" y="277"/>
                  </a:lnTo>
                  <a:cubicBezTo>
                    <a:pt x="2245" y="277"/>
                    <a:pt x="2307" y="215"/>
                    <a:pt x="2307" y="139"/>
                  </a:cubicBezTo>
                  <a:cubicBezTo>
                    <a:pt x="2307" y="64"/>
                    <a:pt x="2245" y="1"/>
                    <a:pt x="216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805;p59">
              <a:extLst>
                <a:ext uri="{FF2B5EF4-FFF2-40B4-BE49-F238E27FC236}">
                  <a16:creationId xmlns:a16="http://schemas.microsoft.com/office/drawing/2014/main" id="{A42580D8-A200-0194-280F-1DB5EF83D537}"/>
                </a:ext>
              </a:extLst>
            </p:cNvPr>
            <p:cNvSpPr/>
            <p:nvPr/>
          </p:nvSpPr>
          <p:spPr>
            <a:xfrm>
              <a:off x="6055575" y="2355158"/>
              <a:ext cx="32201" cy="9870"/>
            </a:xfrm>
            <a:custGeom>
              <a:avLst/>
              <a:gdLst/>
              <a:ahLst/>
              <a:cxnLst/>
              <a:rect l="l" t="t" r="r" b="b"/>
              <a:pathLst>
                <a:path w="907" h="278" extrusionOk="0">
                  <a:moveTo>
                    <a:pt x="138" y="1"/>
                  </a:moveTo>
                  <a:cubicBezTo>
                    <a:pt x="63" y="1"/>
                    <a:pt x="0" y="64"/>
                    <a:pt x="0" y="139"/>
                  </a:cubicBezTo>
                  <a:cubicBezTo>
                    <a:pt x="0" y="215"/>
                    <a:pt x="62" y="277"/>
                    <a:pt x="138" y="277"/>
                  </a:cubicBezTo>
                  <a:lnTo>
                    <a:pt x="769" y="277"/>
                  </a:lnTo>
                  <a:cubicBezTo>
                    <a:pt x="843" y="277"/>
                    <a:pt x="907" y="215"/>
                    <a:pt x="907" y="139"/>
                  </a:cubicBezTo>
                  <a:cubicBezTo>
                    <a:pt x="907" y="64"/>
                    <a:pt x="846" y="1"/>
                    <a:pt x="76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806;p59">
              <a:extLst>
                <a:ext uri="{FF2B5EF4-FFF2-40B4-BE49-F238E27FC236}">
                  <a16:creationId xmlns:a16="http://schemas.microsoft.com/office/drawing/2014/main" id="{4F1FAD10-5451-3112-B1E0-5AEF9A582C86}"/>
                </a:ext>
              </a:extLst>
            </p:cNvPr>
            <p:cNvSpPr/>
            <p:nvPr/>
          </p:nvSpPr>
          <p:spPr>
            <a:xfrm>
              <a:off x="6251342" y="2382744"/>
              <a:ext cx="73952" cy="9870"/>
            </a:xfrm>
            <a:custGeom>
              <a:avLst/>
              <a:gdLst/>
              <a:ahLst/>
              <a:cxnLst/>
              <a:rect l="l" t="t" r="r" b="b"/>
              <a:pathLst>
                <a:path w="2083" h="278" extrusionOk="0">
                  <a:moveTo>
                    <a:pt x="140" y="1"/>
                  </a:moveTo>
                  <a:cubicBezTo>
                    <a:pt x="64" y="1"/>
                    <a:pt x="0" y="61"/>
                    <a:pt x="0" y="139"/>
                  </a:cubicBezTo>
                  <a:cubicBezTo>
                    <a:pt x="0" y="215"/>
                    <a:pt x="62" y="277"/>
                    <a:pt x="140" y="277"/>
                  </a:cubicBezTo>
                  <a:lnTo>
                    <a:pt x="1942" y="277"/>
                  </a:lnTo>
                  <a:cubicBezTo>
                    <a:pt x="2019" y="277"/>
                    <a:pt x="2083" y="215"/>
                    <a:pt x="2081" y="139"/>
                  </a:cubicBezTo>
                  <a:cubicBezTo>
                    <a:pt x="2081" y="64"/>
                    <a:pt x="2019" y="1"/>
                    <a:pt x="1942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807;p59">
              <a:extLst>
                <a:ext uri="{FF2B5EF4-FFF2-40B4-BE49-F238E27FC236}">
                  <a16:creationId xmlns:a16="http://schemas.microsoft.com/office/drawing/2014/main" id="{167E4F83-897D-4409-4975-FA33A7D1A2E9}"/>
                </a:ext>
              </a:extLst>
            </p:cNvPr>
            <p:cNvSpPr/>
            <p:nvPr/>
          </p:nvSpPr>
          <p:spPr>
            <a:xfrm>
              <a:off x="6055575" y="2382744"/>
              <a:ext cx="37100" cy="9870"/>
            </a:xfrm>
            <a:custGeom>
              <a:avLst/>
              <a:gdLst/>
              <a:ahLst/>
              <a:cxnLst/>
              <a:rect l="l" t="t" r="r" b="b"/>
              <a:pathLst>
                <a:path w="1045" h="278" extrusionOk="0">
                  <a:moveTo>
                    <a:pt x="138" y="1"/>
                  </a:moveTo>
                  <a:cubicBezTo>
                    <a:pt x="63" y="1"/>
                    <a:pt x="0" y="61"/>
                    <a:pt x="0" y="139"/>
                  </a:cubicBezTo>
                  <a:cubicBezTo>
                    <a:pt x="0" y="215"/>
                    <a:pt x="61" y="277"/>
                    <a:pt x="138" y="277"/>
                  </a:cubicBezTo>
                  <a:lnTo>
                    <a:pt x="907" y="277"/>
                  </a:lnTo>
                  <a:cubicBezTo>
                    <a:pt x="984" y="277"/>
                    <a:pt x="1045" y="215"/>
                    <a:pt x="1045" y="139"/>
                  </a:cubicBezTo>
                  <a:cubicBezTo>
                    <a:pt x="1045" y="64"/>
                    <a:pt x="984" y="1"/>
                    <a:pt x="907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808;p59">
              <a:extLst>
                <a:ext uri="{FF2B5EF4-FFF2-40B4-BE49-F238E27FC236}">
                  <a16:creationId xmlns:a16="http://schemas.microsoft.com/office/drawing/2014/main" id="{03E36404-2E4E-6333-E5FD-367D1A240E5D}"/>
                </a:ext>
              </a:extLst>
            </p:cNvPr>
            <p:cNvSpPr/>
            <p:nvPr/>
          </p:nvSpPr>
          <p:spPr>
            <a:xfrm>
              <a:off x="6283366" y="2410366"/>
              <a:ext cx="41928" cy="9835"/>
            </a:xfrm>
            <a:custGeom>
              <a:avLst/>
              <a:gdLst/>
              <a:ahLst/>
              <a:cxnLst/>
              <a:rect l="l" t="t" r="r" b="b"/>
              <a:pathLst>
                <a:path w="1181" h="277" extrusionOk="0">
                  <a:moveTo>
                    <a:pt x="139" y="0"/>
                  </a:moveTo>
                  <a:cubicBezTo>
                    <a:pt x="63" y="0"/>
                    <a:pt x="1" y="60"/>
                    <a:pt x="1" y="138"/>
                  </a:cubicBezTo>
                  <a:cubicBezTo>
                    <a:pt x="1" y="213"/>
                    <a:pt x="61" y="276"/>
                    <a:pt x="139" y="276"/>
                  </a:cubicBezTo>
                  <a:lnTo>
                    <a:pt x="1040" y="276"/>
                  </a:lnTo>
                  <a:cubicBezTo>
                    <a:pt x="1117" y="276"/>
                    <a:pt x="1181" y="213"/>
                    <a:pt x="1179" y="138"/>
                  </a:cubicBezTo>
                  <a:cubicBezTo>
                    <a:pt x="1179" y="63"/>
                    <a:pt x="1117" y="0"/>
                    <a:pt x="104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809;p59">
              <a:extLst>
                <a:ext uri="{FF2B5EF4-FFF2-40B4-BE49-F238E27FC236}">
                  <a16:creationId xmlns:a16="http://schemas.microsoft.com/office/drawing/2014/main" id="{2F80EBD7-A8E2-10E7-733B-2BEF9938466F}"/>
                </a:ext>
              </a:extLst>
            </p:cNvPr>
            <p:cNvSpPr/>
            <p:nvPr/>
          </p:nvSpPr>
          <p:spPr>
            <a:xfrm>
              <a:off x="6055575" y="2410366"/>
              <a:ext cx="56023" cy="9835"/>
            </a:xfrm>
            <a:custGeom>
              <a:avLst/>
              <a:gdLst/>
              <a:ahLst/>
              <a:cxnLst/>
              <a:rect l="l" t="t" r="r" b="b"/>
              <a:pathLst>
                <a:path w="1578" h="277" extrusionOk="0">
                  <a:moveTo>
                    <a:pt x="138" y="0"/>
                  </a:moveTo>
                  <a:cubicBezTo>
                    <a:pt x="63" y="0"/>
                    <a:pt x="0" y="60"/>
                    <a:pt x="0" y="138"/>
                  </a:cubicBezTo>
                  <a:cubicBezTo>
                    <a:pt x="0" y="213"/>
                    <a:pt x="61" y="276"/>
                    <a:pt x="138" y="276"/>
                  </a:cubicBezTo>
                  <a:lnTo>
                    <a:pt x="1438" y="276"/>
                  </a:lnTo>
                  <a:cubicBezTo>
                    <a:pt x="1515" y="276"/>
                    <a:pt x="1577" y="213"/>
                    <a:pt x="1576" y="138"/>
                  </a:cubicBezTo>
                  <a:cubicBezTo>
                    <a:pt x="1576" y="63"/>
                    <a:pt x="1514" y="0"/>
                    <a:pt x="143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810;p59">
              <a:extLst>
                <a:ext uri="{FF2B5EF4-FFF2-40B4-BE49-F238E27FC236}">
                  <a16:creationId xmlns:a16="http://schemas.microsoft.com/office/drawing/2014/main" id="{8FD5FDE1-1AB4-FA79-F068-847E150E204B}"/>
                </a:ext>
              </a:extLst>
            </p:cNvPr>
            <p:cNvSpPr/>
            <p:nvPr/>
          </p:nvSpPr>
          <p:spPr>
            <a:xfrm>
              <a:off x="6295757" y="2437882"/>
              <a:ext cx="29503" cy="9835"/>
            </a:xfrm>
            <a:custGeom>
              <a:avLst/>
              <a:gdLst/>
              <a:ahLst/>
              <a:cxnLst/>
              <a:rect l="l" t="t" r="r" b="b"/>
              <a:pathLst>
                <a:path w="831" h="277" extrusionOk="0">
                  <a:moveTo>
                    <a:pt x="138" y="1"/>
                  </a:moveTo>
                  <a:cubicBezTo>
                    <a:pt x="63" y="1"/>
                    <a:pt x="0" y="63"/>
                    <a:pt x="0" y="139"/>
                  </a:cubicBezTo>
                  <a:cubicBezTo>
                    <a:pt x="0" y="214"/>
                    <a:pt x="62" y="277"/>
                    <a:pt x="138" y="277"/>
                  </a:cubicBezTo>
                  <a:lnTo>
                    <a:pt x="691" y="277"/>
                  </a:lnTo>
                  <a:cubicBezTo>
                    <a:pt x="768" y="277"/>
                    <a:pt x="830" y="214"/>
                    <a:pt x="830" y="139"/>
                  </a:cubicBezTo>
                  <a:cubicBezTo>
                    <a:pt x="830" y="63"/>
                    <a:pt x="768" y="1"/>
                    <a:pt x="69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811;p59">
              <a:extLst>
                <a:ext uri="{FF2B5EF4-FFF2-40B4-BE49-F238E27FC236}">
                  <a16:creationId xmlns:a16="http://schemas.microsoft.com/office/drawing/2014/main" id="{EBB693B9-2881-BF1E-0FFD-4B45C7BD12A7}"/>
                </a:ext>
              </a:extLst>
            </p:cNvPr>
            <p:cNvSpPr/>
            <p:nvPr/>
          </p:nvSpPr>
          <p:spPr>
            <a:xfrm>
              <a:off x="6055575" y="2437882"/>
              <a:ext cx="139738" cy="9835"/>
            </a:xfrm>
            <a:custGeom>
              <a:avLst/>
              <a:gdLst/>
              <a:ahLst/>
              <a:cxnLst/>
              <a:rect l="l" t="t" r="r" b="b"/>
              <a:pathLst>
                <a:path w="3936" h="277" extrusionOk="0">
                  <a:moveTo>
                    <a:pt x="138" y="1"/>
                  </a:moveTo>
                  <a:cubicBezTo>
                    <a:pt x="63" y="1"/>
                    <a:pt x="0" y="63"/>
                    <a:pt x="0" y="139"/>
                  </a:cubicBezTo>
                  <a:cubicBezTo>
                    <a:pt x="0" y="214"/>
                    <a:pt x="62" y="277"/>
                    <a:pt x="138" y="277"/>
                  </a:cubicBezTo>
                  <a:lnTo>
                    <a:pt x="3798" y="277"/>
                  </a:lnTo>
                  <a:cubicBezTo>
                    <a:pt x="3874" y="277"/>
                    <a:pt x="3936" y="214"/>
                    <a:pt x="3936" y="139"/>
                  </a:cubicBezTo>
                  <a:cubicBezTo>
                    <a:pt x="3936" y="63"/>
                    <a:pt x="3874" y="1"/>
                    <a:pt x="379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812;p59">
              <a:extLst>
                <a:ext uri="{FF2B5EF4-FFF2-40B4-BE49-F238E27FC236}">
                  <a16:creationId xmlns:a16="http://schemas.microsoft.com/office/drawing/2014/main" id="{719E0988-0C52-B523-1914-9BF38F684CF5}"/>
                </a:ext>
              </a:extLst>
            </p:cNvPr>
            <p:cNvSpPr/>
            <p:nvPr/>
          </p:nvSpPr>
          <p:spPr>
            <a:xfrm>
              <a:off x="6288337" y="2465468"/>
              <a:ext cx="36958" cy="9870"/>
            </a:xfrm>
            <a:custGeom>
              <a:avLst/>
              <a:gdLst/>
              <a:ahLst/>
              <a:cxnLst/>
              <a:rect l="l" t="t" r="r" b="b"/>
              <a:pathLst>
                <a:path w="1041" h="278" extrusionOk="0">
                  <a:moveTo>
                    <a:pt x="140" y="1"/>
                  </a:moveTo>
                  <a:cubicBezTo>
                    <a:pt x="64" y="1"/>
                    <a:pt x="0" y="61"/>
                    <a:pt x="0" y="139"/>
                  </a:cubicBezTo>
                  <a:cubicBezTo>
                    <a:pt x="0" y="214"/>
                    <a:pt x="62" y="277"/>
                    <a:pt x="140" y="277"/>
                  </a:cubicBezTo>
                  <a:lnTo>
                    <a:pt x="900" y="277"/>
                  </a:lnTo>
                  <a:cubicBezTo>
                    <a:pt x="977" y="277"/>
                    <a:pt x="1041" y="214"/>
                    <a:pt x="1039" y="139"/>
                  </a:cubicBezTo>
                  <a:cubicBezTo>
                    <a:pt x="1039" y="63"/>
                    <a:pt x="977" y="1"/>
                    <a:pt x="900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813;p59">
              <a:extLst>
                <a:ext uri="{FF2B5EF4-FFF2-40B4-BE49-F238E27FC236}">
                  <a16:creationId xmlns:a16="http://schemas.microsoft.com/office/drawing/2014/main" id="{A390DF79-FCAF-6894-DDFA-FF9FD197591D}"/>
                </a:ext>
              </a:extLst>
            </p:cNvPr>
            <p:cNvSpPr/>
            <p:nvPr/>
          </p:nvSpPr>
          <p:spPr>
            <a:xfrm>
              <a:off x="6055575" y="2465468"/>
              <a:ext cx="153300" cy="9870"/>
            </a:xfrm>
            <a:custGeom>
              <a:avLst/>
              <a:gdLst/>
              <a:ahLst/>
              <a:cxnLst/>
              <a:rect l="l" t="t" r="r" b="b"/>
              <a:pathLst>
                <a:path w="4318" h="278" extrusionOk="0">
                  <a:moveTo>
                    <a:pt x="138" y="1"/>
                  </a:moveTo>
                  <a:cubicBezTo>
                    <a:pt x="63" y="1"/>
                    <a:pt x="0" y="61"/>
                    <a:pt x="0" y="139"/>
                  </a:cubicBezTo>
                  <a:cubicBezTo>
                    <a:pt x="0" y="214"/>
                    <a:pt x="62" y="277"/>
                    <a:pt x="138" y="277"/>
                  </a:cubicBezTo>
                  <a:lnTo>
                    <a:pt x="4179" y="277"/>
                  </a:lnTo>
                  <a:cubicBezTo>
                    <a:pt x="4254" y="277"/>
                    <a:pt x="4317" y="214"/>
                    <a:pt x="4317" y="139"/>
                  </a:cubicBezTo>
                  <a:cubicBezTo>
                    <a:pt x="4317" y="63"/>
                    <a:pt x="4257" y="1"/>
                    <a:pt x="417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814;p59">
              <a:extLst>
                <a:ext uri="{FF2B5EF4-FFF2-40B4-BE49-F238E27FC236}">
                  <a16:creationId xmlns:a16="http://schemas.microsoft.com/office/drawing/2014/main" id="{E8B3E60E-CCD5-3DF5-3A35-EC6E62FBE0E2}"/>
                </a:ext>
              </a:extLst>
            </p:cNvPr>
            <p:cNvSpPr/>
            <p:nvPr/>
          </p:nvSpPr>
          <p:spPr>
            <a:xfrm>
              <a:off x="6188145" y="2379904"/>
              <a:ext cx="49810" cy="49743"/>
            </a:xfrm>
            <a:custGeom>
              <a:avLst/>
              <a:gdLst/>
              <a:ahLst/>
              <a:cxnLst/>
              <a:rect l="l" t="t" r="r" b="b"/>
              <a:pathLst>
                <a:path w="1403" h="1401" extrusionOk="0">
                  <a:moveTo>
                    <a:pt x="500" y="0"/>
                  </a:moveTo>
                  <a:lnTo>
                    <a:pt x="0" y="500"/>
                  </a:lnTo>
                  <a:lnTo>
                    <a:pt x="901" y="1401"/>
                  </a:lnTo>
                  <a:lnTo>
                    <a:pt x="1402" y="901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815;p59">
              <a:extLst>
                <a:ext uri="{FF2B5EF4-FFF2-40B4-BE49-F238E27FC236}">
                  <a16:creationId xmlns:a16="http://schemas.microsoft.com/office/drawing/2014/main" id="{37DAAAFD-8576-9D90-041E-643E21421BD6}"/>
                </a:ext>
              </a:extLst>
            </p:cNvPr>
            <p:cNvSpPr/>
            <p:nvPr/>
          </p:nvSpPr>
          <p:spPr>
            <a:xfrm>
              <a:off x="6196560" y="2379797"/>
              <a:ext cx="41431" cy="41434"/>
            </a:xfrm>
            <a:custGeom>
              <a:avLst/>
              <a:gdLst/>
              <a:ahLst/>
              <a:cxnLst/>
              <a:rect l="l" t="t" r="r" b="b"/>
              <a:pathLst>
                <a:path w="1167" h="1167" extrusionOk="0">
                  <a:moveTo>
                    <a:pt x="266" y="1"/>
                  </a:moveTo>
                  <a:lnTo>
                    <a:pt x="1" y="265"/>
                  </a:lnTo>
                  <a:lnTo>
                    <a:pt x="902" y="1166"/>
                  </a:lnTo>
                  <a:lnTo>
                    <a:pt x="1166" y="903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816;p59">
              <a:extLst>
                <a:ext uri="{FF2B5EF4-FFF2-40B4-BE49-F238E27FC236}">
                  <a16:creationId xmlns:a16="http://schemas.microsoft.com/office/drawing/2014/main" id="{61CDCEDB-BD2A-81B2-06A0-D20C5B554F92}"/>
                </a:ext>
              </a:extLst>
            </p:cNvPr>
            <p:cNvSpPr/>
            <p:nvPr/>
          </p:nvSpPr>
          <p:spPr>
            <a:xfrm>
              <a:off x="6209909" y="2402129"/>
              <a:ext cx="70792" cy="68205"/>
            </a:xfrm>
            <a:custGeom>
              <a:avLst/>
              <a:gdLst/>
              <a:ahLst/>
              <a:cxnLst/>
              <a:rect l="l" t="t" r="r" b="b"/>
              <a:pathLst>
                <a:path w="1994" h="1921" extrusionOk="0">
                  <a:moveTo>
                    <a:pt x="757" y="0"/>
                  </a:moveTo>
                  <a:cubicBezTo>
                    <a:pt x="713" y="0"/>
                    <a:pt x="670" y="17"/>
                    <a:pt x="636" y="51"/>
                  </a:cubicBezTo>
                  <a:lnTo>
                    <a:pt x="67" y="619"/>
                  </a:lnTo>
                  <a:cubicBezTo>
                    <a:pt x="0" y="685"/>
                    <a:pt x="0" y="793"/>
                    <a:pt x="67" y="859"/>
                  </a:cubicBezTo>
                  <a:lnTo>
                    <a:pt x="962" y="1753"/>
                  </a:lnTo>
                  <a:cubicBezTo>
                    <a:pt x="1073" y="1865"/>
                    <a:pt x="1220" y="1920"/>
                    <a:pt x="1366" y="1920"/>
                  </a:cubicBezTo>
                  <a:cubicBezTo>
                    <a:pt x="1512" y="1920"/>
                    <a:pt x="1659" y="1865"/>
                    <a:pt x="1770" y="1753"/>
                  </a:cubicBezTo>
                  <a:cubicBezTo>
                    <a:pt x="1993" y="1530"/>
                    <a:pt x="1993" y="1169"/>
                    <a:pt x="1770" y="944"/>
                  </a:cubicBezTo>
                  <a:lnTo>
                    <a:pt x="877" y="51"/>
                  </a:lnTo>
                  <a:cubicBezTo>
                    <a:pt x="844" y="17"/>
                    <a:pt x="800" y="0"/>
                    <a:pt x="7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817;p59">
              <a:extLst>
                <a:ext uri="{FF2B5EF4-FFF2-40B4-BE49-F238E27FC236}">
                  <a16:creationId xmlns:a16="http://schemas.microsoft.com/office/drawing/2014/main" id="{068F62B7-2330-C9E5-9EC1-CD5AE66A748C}"/>
                </a:ext>
              </a:extLst>
            </p:cNvPr>
            <p:cNvSpPr/>
            <p:nvPr/>
          </p:nvSpPr>
          <p:spPr>
            <a:xfrm>
              <a:off x="6226205" y="2402129"/>
              <a:ext cx="54496" cy="67566"/>
            </a:xfrm>
            <a:custGeom>
              <a:avLst/>
              <a:gdLst/>
              <a:ahLst/>
              <a:cxnLst/>
              <a:rect l="l" t="t" r="r" b="b"/>
              <a:pathLst>
                <a:path w="1535" h="1903" extrusionOk="0">
                  <a:moveTo>
                    <a:pt x="298" y="0"/>
                  </a:moveTo>
                  <a:cubicBezTo>
                    <a:pt x="254" y="0"/>
                    <a:pt x="211" y="17"/>
                    <a:pt x="177" y="51"/>
                  </a:cubicBezTo>
                  <a:lnTo>
                    <a:pt x="0" y="226"/>
                  </a:lnTo>
                  <a:cubicBezTo>
                    <a:pt x="35" y="232"/>
                    <a:pt x="70" y="248"/>
                    <a:pt x="95" y="275"/>
                  </a:cubicBezTo>
                  <a:lnTo>
                    <a:pt x="991" y="1169"/>
                  </a:lnTo>
                  <a:cubicBezTo>
                    <a:pt x="1189" y="1369"/>
                    <a:pt x="1211" y="1680"/>
                    <a:pt x="1052" y="1903"/>
                  </a:cubicBezTo>
                  <a:cubicBezTo>
                    <a:pt x="1149" y="1878"/>
                    <a:pt x="1238" y="1828"/>
                    <a:pt x="1311" y="1753"/>
                  </a:cubicBezTo>
                  <a:cubicBezTo>
                    <a:pt x="1534" y="1530"/>
                    <a:pt x="1534" y="1169"/>
                    <a:pt x="1311" y="944"/>
                  </a:cubicBezTo>
                  <a:lnTo>
                    <a:pt x="418" y="51"/>
                  </a:lnTo>
                  <a:cubicBezTo>
                    <a:pt x="385" y="17"/>
                    <a:pt x="341" y="0"/>
                    <a:pt x="29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818;p59">
              <a:extLst>
                <a:ext uri="{FF2B5EF4-FFF2-40B4-BE49-F238E27FC236}">
                  <a16:creationId xmlns:a16="http://schemas.microsoft.com/office/drawing/2014/main" id="{5F3BC457-3291-74B0-1731-9ECE51ABB227}"/>
                </a:ext>
              </a:extLst>
            </p:cNvPr>
            <p:cNvSpPr/>
            <p:nvPr/>
          </p:nvSpPr>
          <p:spPr>
            <a:xfrm>
              <a:off x="6102049" y="2293665"/>
              <a:ext cx="116519" cy="116527"/>
            </a:xfrm>
            <a:custGeom>
              <a:avLst/>
              <a:gdLst/>
              <a:ahLst/>
              <a:cxnLst/>
              <a:rect l="l" t="t" r="r" b="b"/>
              <a:pathLst>
                <a:path w="3282" h="3282" extrusionOk="0">
                  <a:moveTo>
                    <a:pt x="1641" y="0"/>
                  </a:moveTo>
                  <a:cubicBezTo>
                    <a:pt x="735" y="0"/>
                    <a:pt x="1" y="734"/>
                    <a:pt x="1" y="1641"/>
                  </a:cubicBezTo>
                  <a:cubicBezTo>
                    <a:pt x="1" y="2547"/>
                    <a:pt x="735" y="3281"/>
                    <a:pt x="1641" y="3281"/>
                  </a:cubicBezTo>
                  <a:cubicBezTo>
                    <a:pt x="2548" y="3281"/>
                    <a:pt x="3282" y="2547"/>
                    <a:pt x="3282" y="1641"/>
                  </a:cubicBezTo>
                  <a:cubicBezTo>
                    <a:pt x="3282" y="734"/>
                    <a:pt x="2548" y="0"/>
                    <a:pt x="16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819;p59">
              <a:extLst>
                <a:ext uri="{FF2B5EF4-FFF2-40B4-BE49-F238E27FC236}">
                  <a16:creationId xmlns:a16="http://schemas.microsoft.com/office/drawing/2014/main" id="{8898EFD3-FA30-89BE-7883-A06EB927FAD0}"/>
                </a:ext>
              </a:extLst>
            </p:cNvPr>
            <p:cNvSpPr/>
            <p:nvPr/>
          </p:nvSpPr>
          <p:spPr>
            <a:xfrm>
              <a:off x="6135564" y="2295085"/>
              <a:ext cx="88614" cy="115107"/>
            </a:xfrm>
            <a:custGeom>
              <a:avLst/>
              <a:gdLst/>
              <a:ahLst/>
              <a:cxnLst/>
              <a:rect l="l" t="t" r="r" b="b"/>
              <a:pathLst>
                <a:path w="2496" h="3242" extrusionOk="0">
                  <a:moveTo>
                    <a:pt x="1050" y="1"/>
                  </a:moveTo>
                  <a:lnTo>
                    <a:pt x="1050" y="1"/>
                  </a:lnTo>
                  <a:cubicBezTo>
                    <a:pt x="1217" y="77"/>
                    <a:pt x="1375" y="188"/>
                    <a:pt x="1513" y="326"/>
                  </a:cubicBezTo>
                  <a:cubicBezTo>
                    <a:pt x="2155" y="966"/>
                    <a:pt x="2155" y="2004"/>
                    <a:pt x="1513" y="2644"/>
                  </a:cubicBezTo>
                  <a:cubicBezTo>
                    <a:pt x="1193" y="2965"/>
                    <a:pt x="774" y="3125"/>
                    <a:pt x="353" y="3125"/>
                  </a:cubicBezTo>
                  <a:cubicBezTo>
                    <a:pt x="235" y="3125"/>
                    <a:pt x="117" y="3113"/>
                    <a:pt x="1" y="3087"/>
                  </a:cubicBezTo>
                  <a:lnTo>
                    <a:pt x="1" y="3087"/>
                  </a:lnTo>
                  <a:cubicBezTo>
                    <a:pt x="221" y="3190"/>
                    <a:pt x="459" y="3241"/>
                    <a:pt x="696" y="3241"/>
                  </a:cubicBezTo>
                  <a:cubicBezTo>
                    <a:pt x="1116" y="3241"/>
                    <a:pt x="1535" y="3081"/>
                    <a:pt x="1856" y="2761"/>
                  </a:cubicBezTo>
                  <a:cubicBezTo>
                    <a:pt x="2496" y="2120"/>
                    <a:pt x="2496" y="1081"/>
                    <a:pt x="1854" y="442"/>
                  </a:cubicBezTo>
                  <a:cubicBezTo>
                    <a:pt x="1625" y="212"/>
                    <a:pt x="1345" y="65"/>
                    <a:pt x="1050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820;p59">
              <a:extLst>
                <a:ext uri="{FF2B5EF4-FFF2-40B4-BE49-F238E27FC236}">
                  <a16:creationId xmlns:a16="http://schemas.microsoft.com/office/drawing/2014/main" id="{5EA77B0D-1223-36FB-A784-57F52C5B692A}"/>
                </a:ext>
              </a:extLst>
            </p:cNvPr>
            <p:cNvSpPr/>
            <p:nvPr/>
          </p:nvSpPr>
          <p:spPr>
            <a:xfrm>
              <a:off x="6121470" y="2313086"/>
              <a:ext cx="77679" cy="77685"/>
            </a:xfrm>
            <a:custGeom>
              <a:avLst/>
              <a:gdLst/>
              <a:ahLst/>
              <a:cxnLst/>
              <a:rect l="l" t="t" r="r" b="b"/>
              <a:pathLst>
                <a:path w="2188" h="2188" extrusionOk="0">
                  <a:moveTo>
                    <a:pt x="1094" y="0"/>
                  </a:moveTo>
                  <a:cubicBezTo>
                    <a:pt x="490" y="0"/>
                    <a:pt x="0" y="489"/>
                    <a:pt x="0" y="1094"/>
                  </a:cubicBezTo>
                  <a:cubicBezTo>
                    <a:pt x="0" y="1698"/>
                    <a:pt x="490" y="2187"/>
                    <a:pt x="1094" y="2187"/>
                  </a:cubicBezTo>
                  <a:cubicBezTo>
                    <a:pt x="1699" y="2187"/>
                    <a:pt x="2188" y="1698"/>
                    <a:pt x="2188" y="1094"/>
                  </a:cubicBezTo>
                  <a:cubicBezTo>
                    <a:pt x="2188" y="489"/>
                    <a:pt x="1699" y="0"/>
                    <a:pt x="10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821;p59">
              <a:extLst>
                <a:ext uri="{FF2B5EF4-FFF2-40B4-BE49-F238E27FC236}">
                  <a16:creationId xmlns:a16="http://schemas.microsoft.com/office/drawing/2014/main" id="{694AB80C-383B-654C-B1AC-075EC2F5C94A}"/>
                </a:ext>
              </a:extLst>
            </p:cNvPr>
            <p:cNvSpPr/>
            <p:nvPr/>
          </p:nvSpPr>
          <p:spPr>
            <a:xfrm>
              <a:off x="6131162" y="2316530"/>
              <a:ext cx="71786" cy="74241"/>
            </a:xfrm>
            <a:custGeom>
              <a:avLst/>
              <a:gdLst/>
              <a:ahLst/>
              <a:cxnLst/>
              <a:rect l="l" t="t" r="r" b="b"/>
              <a:pathLst>
                <a:path w="2022" h="2091" extrusionOk="0">
                  <a:moveTo>
                    <a:pt x="1273" y="1"/>
                  </a:moveTo>
                  <a:cubicBezTo>
                    <a:pt x="1653" y="430"/>
                    <a:pt x="1637" y="1089"/>
                    <a:pt x="1225" y="1499"/>
                  </a:cubicBezTo>
                  <a:cubicBezTo>
                    <a:pt x="1012" y="1712"/>
                    <a:pt x="732" y="1819"/>
                    <a:pt x="452" y="1819"/>
                  </a:cubicBezTo>
                  <a:cubicBezTo>
                    <a:pt x="298" y="1819"/>
                    <a:pt x="144" y="1786"/>
                    <a:pt x="1" y="1722"/>
                  </a:cubicBezTo>
                  <a:lnTo>
                    <a:pt x="1" y="1722"/>
                  </a:lnTo>
                  <a:cubicBezTo>
                    <a:pt x="15" y="1738"/>
                    <a:pt x="31" y="1754"/>
                    <a:pt x="48" y="1771"/>
                  </a:cubicBezTo>
                  <a:cubicBezTo>
                    <a:pt x="261" y="1984"/>
                    <a:pt x="541" y="2090"/>
                    <a:pt x="821" y="2090"/>
                  </a:cubicBezTo>
                  <a:cubicBezTo>
                    <a:pt x="1101" y="2090"/>
                    <a:pt x="1382" y="1984"/>
                    <a:pt x="1595" y="1771"/>
                  </a:cubicBezTo>
                  <a:cubicBezTo>
                    <a:pt x="2021" y="1344"/>
                    <a:pt x="2021" y="651"/>
                    <a:pt x="1595" y="224"/>
                  </a:cubicBezTo>
                  <a:cubicBezTo>
                    <a:pt x="1499" y="128"/>
                    <a:pt x="1390" y="53"/>
                    <a:pt x="1273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Verdana" panose="020B0604030504040204" pitchFamily="34" charset="0"/>
                <a:ea typeface="Verdana" panose="020B0604030504040204" pitchFamily="34" charset="0"/>
              </a:rPr>
              <a:t>Chi </a:t>
            </a:r>
            <a:r>
              <a:rPr lang="en-US" b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tiết</a:t>
            </a: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A75F388E-EC1E-EB0E-98BC-7291D5DA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04" y="1180995"/>
            <a:ext cx="3847967" cy="17841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80994"/>
            <a:ext cx="4003829" cy="17841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48" y="3041837"/>
            <a:ext cx="3881123" cy="1681083"/>
          </a:xfrm>
          <a:prstGeom prst="rect">
            <a:avLst/>
          </a:prstGeom>
        </p:spPr>
      </p:pic>
      <p:pic>
        <p:nvPicPr>
          <p:cNvPr id="12" name="Hình ảnh 4">
            <a:extLst>
              <a:ext uri="{FF2B5EF4-FFF2-40B4-BE49-F238E27FC236}">
                <a16:creationId xmlns:a16="http://schemas.microsoft.com/office/drawing/2014/main" id="{E70973F8-FADB-B947-AF1E-893CA5167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3062796"/>
            <a:ext cx="4003829" cy="166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5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4398" y="580184"/>
            <a:ext cx="2252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Trang </a:t>
            </a:r>
            <a:r>
              <a:rPr lang="en-US" sz="2800" b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Chủ</a:t>
            </a:r>
            <a:endParaRPr lang="en-US" sz="2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D97D8219-9018-2DF3-0E37-1CFE42EE9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98" y="1220082"/>
            <a:ext cx="3449464" cy="1746328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203DE6DB-D8AA-E818-68EA-E787200DF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001" y="1802528"/>
            <a:ext cx="4551828" cy="2327763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611E009C-BC00-7E0C-ADC4-0F7DD02AE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53" y="3083089"/>
            <a:ext cx="3415553" cy="16575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197864"/>
            <a:ext cx="8179974" cy="35694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4632" y="571307"/>
            <a:ext cx="2214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Giới </a:t>
            </a:r>
            <a:r>
              <a:rPr lang="en-US" sz="2800" b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Thiệu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34841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000" y="514389"/>
            <a:ext cx="2188389" cy="6155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Sản </a:t>
            </a:r>
            <a:r>
              <a:rPr lang="en-US" b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phẩm</a:t>
            </a:r>
            <a:endParaRPr lang="en-US" sz="2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48" y="1225119"/>
            <a:ext cx="8179104" cy="349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2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Thông</a:t>
            </a:r>
            <a:r>
              <a:rPr lang="en-US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tin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sản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phẩm</a:t>
            </a:r>
            <a:endParaRPr lang="en-US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E70973F8-FADB-B947-AF1E-893CA5167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52" y="1175321"/>
            <a:ext cx="7343296" cy="361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4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Computer Science Degree for College by Slidesgo">
  <a:themeElements>
    <a:clrScheme name="Simple Light">
      <a:dk1>
        <a:srgbClr val="000000"/>
      </a:dk1>
      <a:lt1>
        <a:srgbClr val="FFFFFF"/>
      </a:lt1>
      <a:dk2>
        <a:srgbClr val="ECE5B4"/>
      </a:dk2>
      <a:lt2>
        <a:srgbClr val="F673A9"/>
      </a:lt2>
      <a:accent1>
        <a:srgbClr val="D899B3"/>
      </a:accent1>
      <a:accent2>
        <a:srgbClr val="9A4496"/>
      </a:accent2>
      <a:accent3>
        <a:srgbClr val="7EC8D4"/>
      </a:accent3>
      <a:accent4>
        <a:srgbClr val="6AA4D6"/>
      </a:accent4>
      <a:accent5>
        <a:srgbClr val="06467E"/>
      </a:accent5>
      <a:accent6>
        <a:srgbClr val="2F2B1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88</Words>
  <Application>Microsoft Office PowerPoint</Application>
  <PresentationFormat>On-screen Show (16:9)</PresentationFormat>
  <Paragraphs>25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Zen Dots</vt:lpstr>
      <vt:lpstr>Aharoni</vt:lpstr>
      <vt:lpstr>Arial</vt:lpstr>
      <vt:lpstr>Times New Roman</vt:lpstr>
      <vt:lpstr>Verdana</vt:lpstr>
      <vt:lpstr>Anaheim</vt:lpstr>
      <vt:lpstr> Computer Science Degree for College by Slidesgo</vt:lpstr>
      <vt:lpstr> XÂY DỰNG WEBSITE   BÁN ĐIỆN THOẠI </vt:lpstr>
      <vt:lpstr>Thành viên nhóm </vt:lpstr>
      <vt:lpstr>M</vt:lpstr>
      <vt:lpstr>Mục tiêu</vt:lpstr>
      <vt:lpstr>Chi tiết</vt:lpstr>
      <vt:lpstr>PowerPoint Presentation</vt:lpstr>
      <vt:lpstr>PowerPoint Presentation</vt:lpstr>
      <vt:lpstr>Sản phẩm</vt:lpstr>
      <vt:lpstr>Thông tin sản phẩm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QUẢN LÝ SẢN PHẨM ĐIỆN TỬ Cơ Sở Dữ Liệu</dc:title>
  <cp:lastModifiedBy>TỐNG DUY TRƯỜNG ĐẠT</cp:lastModifiedBy>
  <cp:revision>31</cp:revision>
  <dcterms:modified xsi:type="dcterms:W3CDTF">2022-06-13T02:19:34Z</dcterms:modified>
</cp:coreProperties>
</file>